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sldIdLst>
    <p:sldId id="256" r:id="rId5"/>
    <p:sldId id="821" r:id="rId6"/>
    <p:sldId id="832" r:id="rId7"/>
    <p:sldId id="831" r:id="rId8"/>
    <p:sldId id="830" r:id="rId9"/>
    <p:sldId id="816" r:id="rId10"/>
    <p:sldId id="817" r:id="rId11"/>
    <p:sldId id="826" r:id="rId12"/>
    <p:sldId id="827" r:id="rId13"/>
    <p:sldId id="836" r:id="rId14"/>
    <p:sldId id="829" r:id="rId15"/>
    <p:sldId id="833" r:id="rId16"/>
    <p:sldId id="837" r:id="rId17"/>
    <p:sldId id="843" r:id="rId18"/>
    <p:sldId id="839" r:id="rId19"/>
    <p:sldId id="849" r:id="rId20"/>
    <p:sldId id="835" r:id="rId21"/>
    <p:sldId id="850" r:id="rId22"/>
    <p:sldId id="851" r:id="rId23"/>
    <p:sldId id="85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A53FDA1-6F62-4288-B361-DD1648F8D72E}">
          <p14:sldIdLst>
            <p14:sldId id="256"/>
            <p14:sldId id="821"/>
          </p14:sldIdLst>
        </p14:section>
        <p14:section name="Methodology" id="{78729240-10DF-41DD-AA16-70D071031E6B}">
          <p14:sldIdLst>
            <p14:sldId id="832"/>
            <p14:sldId id="831"/>
            <p14:sldId id="830"/>
            <p14:sldId id="816"/>
            <p14:sldId id="817"/>
          </p14:sldIdLst>
        </p14:section>
        <p14:section name="Main Analysis Results" id="{81551D76-B9AE-4320-9483-D95019F15BBC}">
          <p14:sldIdLst>
            <p14:sldId id="826"/>
          </p14:sldIdLst>
        </p14:section>
        <p14:section name="Subset of Radionuclides" id="{B3C6216C-E9E9-4183-A48E-1AF39A997496}">
          <p14:sldIdLst>
            <p14:sldId id="827"/>
            <p14:sldId id="836"/>
          </p14:sldIdLst>
        </p14:section>
        <p14:section name="Dose Exposure Period" id="{9861514E-73F0-4C85-B804-54D5E9252F09}">
          <p14:sldIdLst>
            <p14:sldId id="829"/>
            <p14:sldId id="833"/>
          </p14:sldIdLst>
        </p14:section>
        <p14:section name="Nearfield" id="{3571A020-7029-465F-B838-D6105A3CB95C}">
          <p14:sldIdLst>
            <p14:sldId id="837"/>
            <p14:sldId id="843"/>
            <p14:sldId id="839"/>
          </p14:sldIdLst>
        </p14:section>
        <p14:section name="Release Timing" id="{CBB86188-F7F2-45E9-BF0F-46F6F1CF15F6}">
          <p14:sldIdLst>
            <p14:sldId id="849"/>
            <p14:sldId id="835"/>
          </p14:sldIdLst>
        </p14:section>
        <p14:section name="Conclusions" id="{E73BFCD9-D086-4DF0-A866-DCA1F5F8F705}">
          <p14:sldIdLst>
            <p14:sldId id="850"/>
            <p14:sldId id="851"/>
            <p14:sldId id="852"/>
          </p14:sldIdLst>
        </p14:section>
        <p14:section name="Extra Slides" id="{27659417-AAD8-421F-82A1-BB0388EC310B}">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218103-AE18-B80A-6E6A-A2521E42AF43}" name="Amy Snyder" initials="AS" userId="S::AMS3@NRC.GOV::aa65673b-0efc-44f5-97ae-5b9b4363e3ea" providerId="AD"/>
  <p188:author id="{F7E1F211-40B5-0857-4D7C-A3A3FB68D8F8}" name="Donald Palmrose" initials="DP" userId="S::dep1@nrc.gov::dfe2d0d9-3f4d-4838-9e00-81f4efded310" providerId="AD"/>
  <p188:author id="{7EFE9522-608D-A533-59AA-D3F1BDB59057}" name="Michelle Hart" initials="MH" userId="S::MLH3@NRC.GOV::1d76c266-87d4-4295-9c83-73a429db597c" providerId="AD"/>
  <p188:author id="{B9E75C26-EA14-1A31-1AAB-C0D8CE527E3B}" name="Keith Compton" initials="KC" userId="S::klc@nrc.gov::ad3f6869-7be7-475f-b8e3-0aa903920a9f" providerId="AD"/>
  <p188:author id="{A1E69034-43C0-8CF7-A6F0-FFDC63DD274F}" name="Michael Spencer" initials="MS" userId="S::mas8@nrc.gov::a9ce1b8f-9479-458f-b59d-77ea98758bfa" providerId="AD"/>
  <p188:author id="{3243DF3B-A69C-CE84-CDD7-A4B90155B0AF}" name="William Kennedy" initials="WK" userId="S::WBK1@nrc.gov::29855d79-52ce-4684-8c86-f17515fce975" providerId="AD"/>
  <p188:author id="{E0E89F61-7301-E15D-90CB-316F3585D372}" name="Luis Betancourt" initials="LB" userId="S::ldb1@nrc.gov::5d7841e6-6d8b-49bd-9956-ead7332a5c76" providerId="AD"/>
  <p188:author id="{234AC778-2078-C0C5-6E59-50F99FBB10FE}" name="William Kennedy" initials="WK" userId="S::wbk1@nrc.gov::29855d79-52ce-4684-8c86-f17515fce975" providerId="AD"/>
  <p188:author id="{38E97F7C-421D-DAC6-AE20-3424610C4A0D}" name="Luis Betancourt" initials="LB" userId="S::LDB1@nrc.gov::5d7841e6-6d8b-49bd-9956-ead7332a5c76" providerId="AD"/>
  <p188:author id="{F92E9482-7AEB-DD5A-6D3D-47FF1D2315A4}" name="Amy Snyder" initials="AS" userId="S::ams3@nrc.gov::aa65673b-0efc-44f5-97ae-5b9b4363e3ea" providerId="AD"/>
  <p188:author id="{1EB41986-DE0A-9C75-1781-7BA13A36437E}" name="Beth Reed" initials="BR" userId="S::esr1@nrc.gov::03ded671-b0a3-48ec-8c2a-59bee16aedba" providerId="AD"/>
  <p188:author id="{60FFA69E-F72B-C153-70F2-9D43029C7CAC}" name="AJ Nosek" initials="AN" userId="S::AJN1@NRC.GOV::a160b336-d863-4205-b6d8-698aa35ac2b5" providerId="AD"/>
  <p188:author id="{022A96BC-89FB-E444-3DA5-3694E4615B5B}" name="Amy Cubbage" initials="AC" userId="S::aec@nrc.gov::ba0e810e-5183-4c0c-b407-cc18903f3fbc" providerId="AD"/>
  <p188:author id="{9C2021CC-F4C8-CCCB-F1D1-ABE7DEDB62A6}" name="Candace de Messieres" initials="CdM" userId="S::CMP6@nrc.gov::8509ffe2-4b2f-4324-8886-e43ae7de242a" providerId="AD"/>
  <p188:author id="{5446BBD4-D843-137C-5329-BF77A541A331}" name="Steven Lynch" initials="SL" userId="S::stl1@nrc.gov::5ad9a32a-1c07-4fac-aa2f-7cb152ad1dd5" providerId="AD"/>
  <p188:author id="{FEA037F9-FB13-E442-5925-9A932A30BC1C}" name="Shawn Campbell" initials="SC" userId="S::sac5@nrc.gov::b5ae0053-3847-47f7-ad90-368688c0f51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22" autoAdjust="0"/>
  </p:normalViewPr>
  <p:slideViewPr>
    <p:cSldViewPr snapToGrid="0">
      <p:cViewPr varScale="1">
        <p:scale>
          <a:sx n="85" d="100"/>
          <a:sy n="85" d="100"/>
        </p:scale>
        <p:origin x="1004" y="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ndace de Messieres" userId="S::cmp6@nrc.gov::8509ffe2-4b2f-4324-8886-e43ae7de242a" providerId="AD" clId="Web-{A8494F7E-A1B1-AE56-4439-E3D5ADADBA64}"/>
    <pc:docChg chg="modSld">
      <pc:chgData name="Candace de Messieres" userId="S::cmp6@nrc.gov::8509ffe2-4b2f-4324-8886-e43ae7de242a" providerId="AD" clId="Web-{A8494F7E-A1B1-AE56-4439-E3D5ADADBA64}" dt="2023-07-12T17:46:36.865" v="19" actId="20577"/>
      <pc:docMkLst>
        <pc:docMk/>
      </pc:docMkLst>
      <pc:sldChg chg="modSp">
        <pc:chgData name="Candace de Messieres" userId="S::cmp6@nrc.gov::8509ffe2-4b2f-4324-8886-e43ae7de242a" providerId="AD" clId="Web-{A8494F7E-A1B1-AE56-4439-E3D5ADADBA64}" dt="2023-07-12T17:46:36.865" v="19" actId="20577"/>
        <pc:sldMkLst>
          <pc:docMk/>
          <pc:sldMk cId="3822684103" sldId="821"/>
        </pc:sldMkLst>
        <pc:spChg chg="mod">
          <ac:chgData name="Candace de Messieres" userId="S::cmp6@nrc.gov::8509ffe2-4b2f-4324-8886-e43ae7de242a" providerId="AD" clId="Web-{A8494F7E-A1B1-AE56-4439-E3D5ADADBA64}" dt="2023-07-12T17:46:36.865" v="19" actId="20577"/>
          <ac:spMkLst>
            <pc:docMk/>
            <pc:sldMk cId="3822684103" sldId="821"/>
            <ac:spMk id="3" creationId="{1FBC7268-BF39-CF7F-2313-9CC9F1CFD4B4}"/>
          </ac:spMkLst>
        </pc:spChg>
      </pc:sldChg>
    </pc:docChg>
  </pc:docChgLst>
  <pc:docChgLst>
    <pc:chgData name="Shawn Campbell" userId="S::sac5@nrc.gov::b5ae0053-3847-47f7-ad90-368688c0f51f" providerId="AD" clId="Web-{6E2B0525-8E34-94BC-5D77-CCFE736A3280}"/>
    <pc:docChg chg="mod addSld delSld modSection">
      <pc:chgData name="Shawn Campbell" userId="S::sac5@nrc.gov::b5ae0053-3847-47f7-ad90-368688c0f51f" providerId="AD" clId="Web-{6E2B0525-8E34-94BC-5D77-CCFE736A3280}" dt="2023-06-28T14:04:47.231" v="6"/>
      <pc:docMkLst>
        <pc:docMk/>
      </pc:docMkLst>
      <pc:sldChg chg="add del addCm">
        <pc:chgData name="Shawn Campbell" userId="S::sac5@nrc.gov::b5ae0053-3847-47f7-ad90-368688c0f51f" providerId="AD" clId="Web-{6E2B0525-8E34-94BC-5D77-CCFE736A3280}" dt="2023-06-28T14:04:47.231" v="6"/>
        <pc:sldMkLst>
          <pc:docMk/>
          <pc:sldMk cId="235713415" sldId="813"/>
        </pc:sldMkLst>
        <pc:extLst>
          <p:ext xmlns:p="http://schemas.openxmlformats.org/presentationml/2006/main" uri="{D6D511B9-2390-475A-947B-AFAB55BFBCF1}">
            <pc226:cmChg xmlns:pc226="http://schemas.microsoft.com/office/powerpoint/2022/06/main/command" chg="add">
              <pc226:chgData name="Shawn Campbell" userId="S::sac5@nrc.gov::b5ae0053-3847-47f7-ad90-368688c0f51f" providerId="AD" clId="Web-{6E2B0525-8E34-94BC-5D77-CCFE736A3280}" dt="2023-06-28T14:04:47.231" v="6"/>
              <pc2:cmMkLst xmlns:pc2="http://schemas.microsoft.com/office/powerpoint/2019/9/main/command">
                <pc:docMk/>
                <pc:sldMk cId="235713415" sldId="813"/>
                <pc2:cmMk id="{B22BF82A-D957-4F07-8E5B-5B89F082C2C6}"/>
              </pc2:cmMkLst>
            </pc226:cmChg>
          </p:ext>
        </pc:extLst>
      </pc:sldChg>
      <pc:sldChg chg="addCm">
        <pc:chgData name="Shawn Campbell" userId="S::sac5@nrc.gov::b5ae0053-3847-47f7-ad90-368688c0f51f" providerId="AD" clId="Web-{6E2B0525-8E34-94BC-5D77-CCFE736A3280}" dt="2023-06-28T13:57:57.305" v="3"/>
        <pc:sldMkLst>
          <pc:docMk/>
          <pc:sldMk cId="593030959" sldId="824"/>
        </pc:sldMkLst>
        <pc:extLst>
          <p:ext xmlns:p="http://schemas.openxmlformats.org/presentationml/2006/main" uri="{D6D511B9-2390-475A-947B-AFAB55BFBCF1}">
            <pc226:cmChg xmlns:pc226="http://schemas.microsoft.com/office/powerpoint/2022/06/main/command" chg="add">
              <pc226:chgData name="Shawn Campbell" userId="S::sac5@nrc.gov::b5ae0053-3847-47f7-ad90-368688c0f51f" providerId="AD" clId="Web-{6E2B0525-8E34-94BC-5D77-CCFE736A3280}" dt="2023-06-28T13:57:57.305" v="3"/>
              <pc2:cmMkLst xmlns:pc2="http://schemas.microsoft.com/office/powerpoint/2019/9/main/command">
                <pc:docMk/>
                <pc:sldMk cId="593030959" sldId="824"/>
                <pc2:cmMk id="{4EF0F8B2-3782-44F2-9190-645674A5D02C}"/>
              </pc2:cmMkLst>
            </pc226:cmChg>
          </p:ext>
        </pc:extLst>
      </pc:sldChg>
      <pc:sldChg chg="addCm">
        <pc:chgData name="Shawn Campbell" userId="S::sac5@nrc.gov::b5ae0053-3847-47f7-ad90-368688c0f51f" providerId="AD" clId="Web-{6E2B0525-8E34-94BC-5D77-CCFE736A3280}" dt="2023-06-28T13:57:38.258" v="2"/>
        <pc:sldMkLst>
          <pc:docMk/>
          <pc:sldMk cId="294541492" sldId="825"/>
        </pc:sldMkLst>
        <pc:extLst>
          <p:ext xmlns:p="http://schemas.openxmlformats.org/presentationml/2006/main" uri="{D6D511B9-2390-475A-947B-AFAB55BFBCF1}">
            <pc226:cmChg xmlns:pc226="http://schemas.microsoft.com/office/powerpoint/2022/06/main/command" chg="add">
              <pc226:chgData name="Shawn Campbell" userId="S::sac5@nrc.gov::b5ae0053-3847-47f7-ad90-368688c0f51f" providerId="AD" clId="Web-{6E2B0525-8E34-94BC-5D77-CCFE736A3280}" dt="2023-06-28T13:57:38.258" v="2"/>
              <pc2:cmMkLst xmlns:pc2="http://schemas.microsoft.com/office/powerpoint/2019/9/main/command">
                <pc:docMk/>
                <pc:sldMk cId="294541492" sldId="825"/>
                <pc2:cmMk id="{03A9CD25-C4E3-4254-A256-FE00D5681130}"/>
              </pc2:cmMkLst>
            </pc226:cmChg>
          </p:ext>
        </pc:extLst>
      </pc:sldChg>
      <pc:sldChg chg="modCm">
        <pc:chgData name="Shawn Campbell" userId="S::sac5@nrc.gov::b5ae0053-3847-47f7-ad90-368688c0f51f" providerId="AD" clId="Web-{6E2B0525-8E34-94BC-5D77-CCFE736A3280}" dt="2023-06-28T13:56:16.585" v="1"/>
        <pc:sldMkLst>
          <pc:docMk/>
          <pc:sldMk cId="1778312783" sldId="826"/>
        </pc:sldMkLst>
        <pc:extLst>
          <p:ext xmlns:p="http://schemas.openxmlformats.org/presentationml/2006/main" uri="{D6D511B9-2390-475A-947B-AFAB55BFBCF1}">
            <pc226:cmChg xmlns:pc226="http://schemas.microsoft.com/office/powerpoint/2022/06/main/command" chg="">
              <pc226:chgData name="Shawn Campbell" userId="S::sac5@nrc.gov::b5ae0053-3847-47f7-ad90-368688c0f51f" providerId="AD" clId="Web-{6E2B0525-8E34-94BC-5D77-CCFE736A3280}" dt="2023-06-28T13:56:16.585" v="1"/>
              <pc2:cmMkLst xmlns:pc2="http://schemas.microsoft.com/office/powerpoint/2019/9/main/command">
                <pc:docMk/>
                <pc:sldMk cId="1778312783" sldId="826"/>
                <pc2:cmMk id="{FD95E4D0-9C2D-4034-A9BE-66D7263B427E}"/>
              </pc2:cmMkLst>
              <pc226:cmRplyChg chg="add">
                <pc226:chgData name="Shawn Campbell" userId="S::sac5@nrc.gov::b5ae0053-3847-47f7-ad90-368688c0f51f" providerId="AD" clId="Web-{6E2B0525-8E34-94BC-5D77-CCFE736A3280}" dt="2023-06-28T13:56:16.585" v="1"/>
                <pc2:cmRplyMkLst xmlns:pc2="http://schemas.microsoft.com/office/powerpoint/2019/9/main/command">
                  <pc:docMk/>
                  <pc:sldMk cId="1778312783" sldId="826"/>
                  <pc2:cmMk id="{FD95E4D0-9C2D-4034-A9BE-66D7263B427E}"/>
                  <pc2:cmRplyMk id="{E00A9AC0-B316-41B7-B844-E79BC23ADEF1}"/>
                </pc2:cmRplyMkLst>
              </pc226:cmRplyChg>
            </pc226:cmChg>
          </p:ext>
        </pc:extLst>
      </pc:sldChg>
    </pc:docChg>
  </pc:docChgLst>
  <pc:docChgLst>
    <pc:chgData name="Donald Palmrose" userId="S::dep1@nrc.gov::dfe2d0d9-3f4d-4838-9e00-81f4efded310" providerId="AD" clId="Web-{76048304-7DD2-8290-3CAB-1343F5C42719}"/>
    <pc:docChg chg="mod">
      <pc:chgData name="Donald Palmrose" userId="S::dep1@nrc.gov::dfe2d0d9-3f4d-4838-9e00-81f4efded310" providerId="AD" clId="Web-{76048304-7DD2-8290-3CAB-1343F5C42719}" dt="2023-06-29T13:04:25.427" v="10"/>
      <pc:docMkLst>
        <pc:docMk/>
      </pc:docMkLst>
      <pc:sldChg chg="modCm">
        <pc:chgData name="Donald Palmrose" userId="S::dep1@nrc.gov::dfe2d0d9-3f4d-4838-9e00-81f4efded310" providerId="AD" clId="Web-{76048304-7DD2-8290-3CAB-1343F5C42719}" dt="2023-06-29T13:04:25.427" v="10"/>
        <pc:sldMkLst>
          <pc:docMk/>
          <pc:sldMk cId="4277517338" sldId="814"/>
        </pc:sldMkLst>
        <pc:extLst>
          <p:ext xmlns:p="http://schemas.openxmlformats.org/presentationml/2006/main" uri="{D6D511B9-2390-475A-947B-AFAB55BFBCF1}">
            <pc226:cmChg xmlns:pc226="http://schemas.microsoft.com/office/powerpoint/2022/06/main/command" chg="">
              <pc226:chgData name="Donald Palmrose" userId="S::dep1@nrc.gov::dfe2d0d9-3f4d-4838-9e00-81f4efded310" providerId="AD" clId="Web-{76048304-7DD2-8290-3CAB-1343F5C42719}" dt="2023-06-29T13:04:25.427" v="10"/>
              <pc2:cmMkLst xmlns:pc2="http://schemas.microsoft.com/office/powerpoint/2019/9/main/command">
                <pc:docMk/>
                <pc:sldMk cId="4277517338" sldId="814"/>
                <pc2:cmMk id="{0D617C63-DB8B-4F96-B577-5211DEB3F74C}"/>
              </pc2:cmMkLst>
              <pc226:cmRplyChg chg="add">
                <pc226:chgData name="Donald Palmrose" userId="S::dep1@nrc.gov::dfe2d0d9-3f4d-4838-9e00-81f4efded310" providerId="AD" clId="Web-{76048304-7DD2-8290-3CAB-1343F5C42719}" dt="2023-06-29T13:04:25.427" v="10"/>
                <pc2:cmRplyMkLst xmlns:pc2="http://schemas.microsoft.com/office/powerpoint/2019/9/main/command">
                  <pc:docMk/>
                  <pc:sldMk cId="4277517338" sldId="814"/>
                  <pc2:cmMk id="{0D617C63-DB8B-4F96-B577-5211DEB3F74C}"/>
                  <pc2:cmRplyMk id="{4D413607-112E-4332-A898-5D8777ADBADB}"/>
                </pc2:cmRplyMkLst>
              </pc226:cmRplyChg>
            </pc226:cmChg>
          </p:ext>
        </pc:extLst>
      </pc:sldChg>
      <pc:sldChg chg="modCm">
        <pc:chgData name="Donald Palmrose" userId="S::dep1@nrc.gov::dfe2d0d9-3f4d-4838-9e00-81f4efded310" providerId="AD" clId="Web-{76048304-7DD2-8290-3CAB-1343F5C42719}" dt="2023-06-29T12:40:26.850" v="1"/>
        <pc:sldMkLst>
          <pc:docMk/>
          <pc:sldMk cId="1827996961" sldId="816"/>
        </pc:sldMkLst>
        <pc:extLst>
          <p:ext xmlns:p="http://schemas.openxmlformats.org/presentationml/2006/main" uri="{D6D511B9-2390-475A-947B-AFAB55BFBCF1}">
            <pc226:cmChg xmlns:pc226="http://schemas.microsoft.com/office/powerpoint/2022/06/main/command" chg="">
              <pc226:chgData name="Donald Palmrose" userId="S::dep1@nrc.gov::dfe2d0d9-3f4d-4838-9e00-81f4efded310" providerId="AD" clId="Web-{76048304-7DD2-8290-3CAB-1343F5C42719}" dt="2023-06-29T12:40:26.850" v="1"/>
              <pc2:cmMkLst xmlns:pc2="http://schemas.microsoft.com/office/powerpoint/2019/9/main/command">
                <pc:docMk/>
                <pc:sldMk cId="1827996961" sldId="816"/>
                <pc2:cmMk id="{3CA6763D-1741-447E-9AB6-E0A244B4A162}"/>
              </pc2:cmMkLst>
              <pc226:cmRplyChg chg="add">
                <pc226:chgData name="Donald Palmrose" userId="S::dep1@nrc.gov::dfe2d0d9-3f4d-4838-9e00-81f4efded310" providerId="AD" clId="Web-{76048304-7DD2-8290-3CAB-1343F5C42719}" dt="2023-06-29T12:40:26.850" v="1"/>
                <pc2:cmRplyMkLst xmlns:pc2="http://schemas.microsoft.com/office/powerpoint/2019/9/main/command">
                  <pc:docMk/>
                  <pc:sldMk cId="1827996961" sldId="816"/>
                  <pc2:cmMk id="{3CA6763D-1741-447E-9AB6-E0A244B4A162}"/>
                  <pc2:cmRplyMk id="{CF6AAF0F-9ED8-4BFB-958A-7D0BF85CD6ED}"/>
                </pc2:cmRplyMkLst>
              </pc226:cmRplyChg>
            </pc226:cmChg>
          </p:ext>
        </pc:extLst>
      </pc:sldChg>
      <pc:sldChg chg="addCm delCm">
        <pc:chgData name="Donald Palmrose" userId="S::dep1@nrc.gov::dfe2d0d9-3f4d-4838-9e00-81f4efded310" providerId="AD" clId="Web-{76048304-7DD2-8290-3CAB-1343F5C42719}" dt="2023-06-29T12:45:38.920" v="5"/>
        <pc:sldMkLst>
          <pc:docMk/>
          <pc:sldMk cId="1532491518" sldId="830"/>
        </pc:sldMkLst>
        <pc:extLst>
          <p:ext xmlns:p="http://schemas.openxmlformats.org/presentationml/2006/main" uri="{D6D511B9-2390-475A-947B-AFAB55BFBCF1}">
            <pc226:cmChg xmlns:pc226="http://schemas.microsoft.com/office/powerpoint/2022/06/main/command" chg="add">
              <pc226:chgData name="Donald Palmrose" userId="S::dep1@nrc.gov::dfe2d0d9-3f4d-4838-9e00-81f4efded310" providerId="AD" clId="Web-{76048304-7DD2-8290-3CAB-1343F5C42719}" dt="2023-06-29T12:43:50.042" v="4"/>
              <pc2:cmMkLst xmlns:pc2="http://schemas.microsoft.com/office/powerpoint/2019/9/main/command">
                <pc:docMk/>
                <pc:sldMk cId="1532491518" sldId="830"/>
                <pc2:cmMk id="{81352430-7D6E-4C77-8FC8-F5FC72C6A009}"/>
              </pc2:cmMkLst>
            </pc226:cmChg>
            <pc226:cmChg xmlns:pc226="http://schemas.microsoft.com/office/powerpoint/2022/06/main/command" chg="add del">
              <pc226:chgData name="Donald Palmrose" userId="S::dep1@nrc.gov::dfe2d0d9-3f4d-4838-9e00-81f4efded310" providerId="AD" clId="Web-{76048304-7DD2-8290-3CAB-1343F5C42719}" dt="2023-06-29T12:43:19.729" v="3"/>
              <pc2:cmMkLst xmlns:pc2="http://schemas.microsoft.com/office/powerpoint/2019/9/main/command">
                <pc:docMk/>
                <pc:sldMk cId="1532491518" sldId="830"/>
                <pc2:cmMk id="{0D6C2C94-6E91-46EA-95C1-432B0E3B9AA2}"/>
              </pc2:cmMkLst>
            </pc226:cmChg>
            <pc226:cmChg xmlns:pc226="http://schemas.microsoft.com/office/powerpoint/2022/06/main/command" chg="add">
              <pc226:chgData name="Donald Palmrose" userId="S::dep1@nrc.gov::dfe2d0d9-3f4d-4838-9e00-81f4efded310" providerId="AD" clId="Web-{76048304-7DD2-8290-3CAB-1343F5C42719}" dt="2023-06-29T12:45:38.920" v="5"/>
              <pc2:cmMkLst xmlns:pc2="http://schemas.microsoft.com/office/powerpoint/2019/9/main/command">
                <pc:docMk/>
                <pc:sldMk cId="1532491518" sldId="830"/>
                <pc2:cmMk id="{0A9729C5-F6EC-4A74-A742-10892B5695E2}"/>
              </pc2:cmMkLst>
            </pc226:cmChg>
          </p:ext>
        </pc:extLst>
      </pc:sldChg>
      <pc:sldChg chg="addCm">
        <pc:chgData name="Donald Palmrose" userId="S::dep1@nrc.gov::dfe2d0d9-3f4d-4838-9e00-81f4efded310" providerId="AD" clId="Web-{76048304-7DD2-8290-3CAB-1343F5C42719}" dt="2023-06-29T12:48:51.783" v="6"/>
        <pc:sldMkLst>
          <pc:docMk/>
          <pc:sldMk cId="576762786" sldId="836"/>
        </pc:sldMkLst>
        <pc:extLst>
          <p:ext xmlns:p="http://schemas.openxmlformats.org/presentationml/2006/main" uri="{D6D511B9-2390-475A-947B-AFAB55BFBCF1}">
            <pc226:cmChg xmlns:pc226="http://schemas.microsoft.com/office/powerpoint/2022/06/main/command" chg="add">
              <pc226:chgData name="Donald Palmrose" userId="S::dep1@nrc.gov::dfe2d0d9-3f4d-4838-9e00-81f4efded310" providerId="AD" clId="Web-{76048304-7DD2-8290-3CAB-1343F5C42719}" dt="2023-06-29T12:48:51.783" v="6"/>
              <pc2:cmMkLst xmlns:pc2="http://schemas.microsoft.com/office/powerpoint/2019/9/main/command">
                <pc:docMk/>
                <pc:sldMk cId="576762786" sldId="836"/>
                <pc2:cmMk id="{02958E13-BC08-40FF-9830-4A9794ADDAD5}"/>
              </pc2:cmMkLst>
            </pc226:cmChg>
          </p:ext>
        </pc:extLst>
      </pc:sldChg>
      <pc:sldChg chg="modCm">
        <pc:chgData name="Donald Palmrose" userId="S::dep1@nrc.gov::dfe2d0d9-3f4d-4838-9e00-81f4efded310" providerId="AD" clId="Web-{76048304-7DD2-8290-3CAB-1343F5C42719}" dt="2023-06-29T12:51:27.896" v="7"/>
        <pc:sldMkLst>
          <pc:docMk/>
          <pc:sldMk cId="4128864820" sldId="837"/>
        </pc:sldMkLst>
        <pc:extLst>
          <p:ext xmlns:p="http://schemas.openxmlformats.org/presentationml/2006/main" uri="{D6D511B9-2390-475A-947B-AFAB55BFBCF1}">
            <pc226:cmChg xmlns:pc226="http://schemas.microsoft.com/office/powerpoint/2022/06/main/command" chg="">
              <pc226:chgData name="Donald Palmrose" userId="S::dep1@nrc.gov::dfe2d0d9-3f4d-4838-9e00-81f4efded310" providerId="AD" clId="Web-{76048304-7DD2-8290-3CAB-1343F5C42719}" dt="2023-06-29T12:51:27.896" v="7"/>
              <pc2:cmMkLst xmlns:pc2="http://schemas.microsoft.com/office/powerpoint/2019/9/main/command">
                <pc:docMk/>
                <pc:sldMk cId="4128864820" sldId="837"/>
                <pc2:cmMk id="{DDC6EFCF-C206-4548-B1E6-05195D1F96F3}"/>
              </pc2:cmMkLst>
              <pc226:cmRplyChg chg="add">
                <pc226:chgData name="Donald Palmrose" userId="S::dep1@nrc.gov::dfe2d0d9-3f4d-4838-9e00-81f4efded310" providerId="AD" clId="Web-{76048304-7DD2-8290-3CAB-1343F5C42719}" dt="2023-06-29T12:51:27.896" v="7"/>
                <pc2:cmRplyMkLst xmlns:pc2="http://schemas.microsoft.com/office/powerpoint/2019/9/main/command">
                  <pc:docMk/>
                  <pc:sldMk cId="4128864820" sldId="837"/>
                  <pc2:cmMk id="{DDC6EFCF-C206-4548-B1E6-05195D1F96F3}"/>
                  <pc2:cmRplyMk id="{E7E43264-F621-4D28-8E8A-81539B8C1D5B}"/>
                </pc2:cmRplyMkLst>
              </pc226:cmRplyChg>
            </pc226:cmChg>
          </p:ext>
        </pc:extLst>
      </pc:sldChg>
      <pc:sldChg chg="addCm">
        <pc:chgData name="Donald Palmrose" userId="S::dep1@nrc.gov::dfe2d0d9-3f4d-4838-9e00-81f4efded310" providerId="AD" clId="Web-{76048304-7DD2-8290-3CAB-1343F5C42719}" dt="2023-06-29T12:57:10.903" v="9"/>
        <pc:sldMkLst>
          <pc:docMk/>
          <pc:sldMk cId="3069166892" sldId="839"/>
        </pc:sldMkLst>
        <pc:extLst>
          <p:ext xmlns:p="http://schemas.openxmlformats.org/presentationml/2006/main" uri="{D6D511B9-2390-475A-947B-AFAB55BFBCF1}">
            <pc226:cmChg xmlns:pc226="http://schemas.microsoft.com/office/powerpoint/2022/06/main/command" chg="add">
              <pc226:chgData name="Donald Palmrose" userId="S::dep1@nrc.gov::dfe2d0d9-3f4d-4838-9e00-81f4efded310" providerId="AD" clId="Web-{76048304-7DD2-8290-3CAB-1343F5C42719}" dt="2023-06-29T12:57:10.903" v="9"/>
              <pc2:cmMkLst xmlns:pc2="http://schemas.microsoft.com/office/powerpoint/2019/9/main/command">
                <pc:docMk/>
                <pc:sldMk cId="3069166892" sldId="839"/>
                <pc2:cmMk id="{D29BF53B-02FB-4D8D-86B0-41CA343BCACE}"/>
              </pc2:cmMkLst>
            </pc226:cmChg>
          </p:ext>
        </pc:extLst>
      </pc:sldChg>
      <pc:sldChg chg="addCm">
        <pc:chgData name="Donald Palmrose" userId="S::dep1@nrc.gov::dfe2d0d9-3f4d-4838-9e00-81f4efded310" providerId="AD" clId="Web-{76048304-7DD2-8290-3CAB-1343F5C42719}" dt="2023-06-29T12:55:56.995" v="8"/>
        <pc:sldMkLst>
          <pc:docMk/>
          <pc:sldMk cId="2865582326" sldId="843"/>
        </pc:sldMkLst>
        <pc:extLst>
          <p:ext xmlns:p="http://schemas.openxmlformats.org/presentationml/2006/main" uri="{D6D511B9-2390-475A-947B-AFAB55BFBCF1}">
            <pc226:cmChg xmlns:pc226="http://schemas.microsoft.com/office/powerpoint/2022/06/main/command" chg="add">
              <pc226:chgData name="Donald Palmrose" userId="S::dep1@nrc.gov::dfe2d0d9-3f4d-4838-9e00-81f4efded310" providerId="AD" clId="Web-{76048304-7DD2-8290-3CAB-1343F5C42719}" dt="2023-06-29T12:55:56.995" v="8"/>
              <pc2:cmMkLst xmlns:pc2="http://schemas.microsoft.com/office/powerpoint/2019/9/main/command">
                <pc:docMk/>
                <pc:sldMk cId="2865582326" sldId="843"/>
                <pc2:cmMk id="{E89F5304-E561-4E37-BD7B-9DC8A564A3C0}"/>
              </pc2:cmMkLst>
            </pc226:cmChg>
          </p:ext>
        </pc:extLst>
      </pc:sldChg>
    </pc:docChg>
  </pc:docChgLst>
  <pc:docChgLst>
    <pc:chgData name="Keith Compton" userId="S::klc@nrc.gov::ad3f6869-7be7-475f-b8e3-0aa903920a9f" providerId="AD" clId="Web-{58B23BB9-4C54-E692-8C41-3BBF8CEECE2F}"/>
    <pc:docChg chg="modSld sldOrd modSection">
      <pc:chgData name="Keith Compton" userId="S::klc@nrc.gov::ad3f6869-7be7-475f-b8e3-0aa903920a9f" providerId="AD" clId="Web-{58B23BB9-4C54-E692-8C41-3BBF8CEECE2F}" dt="2023-07-06T21:35:20.478" v="352" actId="20577"/>
      <pc:docMkLst>
        <pc:docMk/>
      </pc:docMkLst>
      <pc:sldChg chg="modSp modCm">
        <pc:chgData name="Keith Compton" userId="S::klc@nrc.gov::ad3f6869-7be7-475f-b8e3-0aa903920a9f" providerId="AD" clId="Web-{58B23BB9-4C54-E692-8C41-3BBF8CEECE2F}" dt="2023-07-06T21:14:49.149" v="248"/>
        <pc:sldMkLst>
          <pc:docMk/>
          <pc:sldMk cId="2057103259" sldId="256"/>
        </pc:sldMkLst>
        <pc:spChg chg="mod">
          <ac:chgData name="Keith Compton" userId="S::klc@nrc.gov::ad3f6869-7be7-475f-b8e3-0aa903920a9f" providerId="AD" clId="Web-{58B23BB9-4C54-E692-8C41-3BBF8CEECE2F}" dt="2023-07-06T21:14:27.977" v="247" actId="20577"/>
          <ac:spMkLst>
            <pc:docMk/>
            <pc:sldMk cId="2057103259" sldId="256"/>
            <ac:spMk id="3" creationId="{F531063C-22DA-9467-7917-63B0F53FF80A}"/>
          </ac:spMkLst>
        </pc:spChg>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14:49.149" v="248"/>
              <pc2:cmMkLst xmlns:pc2="http://schemas.microsoft.com/office/powerpoint/2019/9/main/command">
                <pc:docMk/>
                <pc:sldMk cId="2057103259" sldId="256"/>
                <pc2:cmMk id="{91274F4F-D557-4A77-A4C4-18C9B6C9E824}"/>
              </pc2:cmMkLst>
              <pc226:cmRplyChg chg="add">
                <pc226:chgData name="Keith Compton" userId="S::klc@nrc.gov::ad3f6869-7be7-475f-b8e3-0aa903920a9f" providerId="AD" clId="Web-{58B23BB9-4C54-E692-8C41-3BBF8CEECE2F}" dt="2023-07-06T21:14:49.149" v="248"/>
                <pc2:cmRplyMkLst xmlns:pc2="http://schemas.microsoft.com/office/powerpoint/2019/9/main/command">
                  <pc:docMk/>
                  <pc:sldMk cId="2057103259" sldId="256"/>
                  <pc2:cmMk id="{91274F4F-D557-4A77-A4C4-18C9B6C9E824}"/>
                  <pc2:cmRplyMk id="{F7E665B8-3F86-44DD-BFF3-E5A42EFD9270}"/>
                </pc2:cmRplyMkLst>
              </pc226:cmRplyChg>
            </pc226:cmChg>
          </p:ext>
        </pc:extLst>
      </pc:sldChg>
      <pc:sldChg chg="ord modCm">
        <pc:chgData name="Keith Compton" userId="S::klc@nrc.gov::ad3f6869-7be7-475f-b8e3-0aa903920a9f" providerId="AD" clId="Web-{58B23BB9-4C54-E692-8C41-3BBF8CEECE2F}" dt="2023-07-06T21:13:21.398" v="238"/>
        <pc:sldMkLst>
          <pc:docMk/>
          <pc:sldMk cId="1827996961" sldId="816"/>
        </pc:sldMkLst>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06:44.437" v="185"/>
              <pc2:cmMkLst xmlns:pc2="http://schemas.microsoft.com/office/powerpoint/2019/9/main/command">
                <pc:docMk/>
                <pc:sldMk cId="1827996961" sldId="816"/>
                <pc2:cmMk id="{3CA6763D-1741-447E-9AB6-E0A244B4A162}"/>
              </pc2:cmMkLst>
              <pc226:cmRplyChg chg="add">
                <pc226:chgData name="Keith Compton" userId="S::klc@nrc.gov::ad3f6869-7be7-475f-b8e3-0aa903920a9f" providerId="AD" clId="Web-{58B23BB9-4C54-E692-8C41-3BBF8CEECE2F}" dt="2023-07-06T21:06:44.437" v="185"/>
                <pc2:cmRplyMkLst xmlns:pc2="http://schemas.microsoft.com/office/powerpoint/2019/9/main/command">
                  <pc:docMk/>
                  <pc:sldMk cId="1827996961" sldId="816"/>
                  <pc2:cmMk id="{3CA6763D-1741-447E-9AB6-E0A244B4A162}"/>
                  <pc2:cmRplyMk id="{14754140-B6FE-4273-B7B9-51F272F659D1}"/>
                </pc2:cmRplyMkLst>
              </pc226:cmRplyChg>
            </pc226:cmChg>
          </p:ext>
        </pc:extLst>
      </pc:sldChg>
      <pc:sldChg chg="addSp modSp ord">
        <pc:chgData name="Keith Compton" userId="S::klc@nrc.gov::ad3f6869-7be7-475f-b8e3-0aa903920a9f" providerId="AD" clId="Web-{58B23BB9-4C54-E692-8C41-3BBF8CEECE2F}" dt="2023-07-06T21:13:21.398" v="237"/>
        <pc:sldMkLst>
          <pc:docMk/>
          <pc:sldMk cId="3098552715" sldId="817"/>
        </pc:sldMkLst>
        <pc:spChg chg="mod">
          <ac:chgData name="Keith Compton" userId="S::klc@nrc.gov::ad3f6869-7be7-475f-b8e3-0aa903920a9f" providerId="AD" clId="Web-{58B23BB9-4C54-E692-8C41-3BBF8CEECE2F}" dt="2023-07-06T20:03:30.336" v="63" actId="14100"/>
          <ac:spMkLst>
            <pc:docMk/>
            <pc:sldMk cId="3098552715" sldId="817"/>
            <ac:spMk id="7" creationId="{1FC586AF-D322-0F64-7630-F76FE36FA5AF}"/>
          </ac:spMkLst>
        </pc:spChg>
        <pc:spChg chg="add mod">
          <ac:chgData name="Keith Compton" userId="S::klc@nrc.gov::ad3f6869-7be7-475f-b8e3-0aa903920a9f" providerId="AD" clId="Web-{58B23BB9-4C54-E692-8C41-3BBF8CEECE2F}" dt="2023-07-06T21:06:56.063" v="186" actId="1076"/>
          <ac:spMkLst>
            <pc:docMk/>
            <pc:sldMk cId="3098552715" sldId="817"/>
            <ac:spMk id="8" creationId="{57B8B468-A93A-5756-BD3A-2DCD568BE3D9}"/>
          </ac:spMkLst>
        </pc:spChg>
        <pc:picChg chg="mod">
          <ac:chgData name="Keith Compton" userId="S::klc@nrc.gov::ad3f6869-7be7-475f-b8e3-0aa903920a9f" providerId="AD" clId="Web-{58B23BB9-4C54-E692-8C41-3BBF8CEECE2F}" dt="2023-07-06T20:03:15.446" v="60" actId="1076"/>
          <ac:picMkLst>
            <pc:docMk/>
            <pc:sldMk cId="3098552715" sldId="817"/>
            <ac:picMk id="5" creationId="{59A96F96-3462-D076-8F32-8E8FD705924C}"/>
          </ac:picMkLst>
        </pc:picChg>
        <pc:picChg chg="mod">
          <ac:chgData name="Keith Compton" userId="S::klc@nrc.gov::ad3f6869-7be7-475f-b8e3-0aa903920a9f" providerId="AD" clId="Web-{58B23BB9-4C54-E692-8C41-3BBF8CEECE2F}" dt="2023-07-06T20:03:18.118" v="61" actId="1076"/>
          <ac:picMkLst>
            <pc:docMk/>
            <pc:sldMk cId="3098552715" sldId="817"/>
            <ac:picMk id="6" creationId="{335F51EC-B23D-5914-1807-35BD3C66A41D}"/>
          </ac:picMkLst>
        </pc:picChg>
      </pc:sldChg>
      <pc:sldChg chg="modSp ord">
        <pc:chgData name="Keith Compton" userId="S::klc@nrc.gov::ad3f6869-7be7-475f-b8e3-0aa903920a9f" providerId="AD" clId="Web-{58B23BB9-4C54-E692-8C41-3BBF8CEECE2F}" dt="2023-07-06T21:12:17.413" v="236"/>
        <pc:sldMkLst>
          <pc:docMk/>
          <pc:sldMk cId="2709631887" sldId="818"/>
        </pc:sldMkLst>
        <pc:spChg chg="mod">
          <ac:chgData name="Keith Compton" userId="S::klc@nrc.gov::ad3f6869-7be7-475f-b8e3-0aa903920a9f" providerId="AD" clId="Web-{58B23BB9-4C54-E692-8C41-3BBF8CEECE2F}" dt="2023-07-06T20:04:31.446" v="65" actId="14100"/>
          <ac:spMkLst>
            <pc:docMk/>
            <pc:sldMk cId="2709631887" sldId="818"/>
            <ac:spMk id="5" creationId="{67D62218-ED1F-1EB0-4E7E-5F88FA39C618}"/>
          </ac:spMkLst>
        </pc:spChg>
      </pc:sldChg>
      <pc:sldChg chg="addSp modSp ord">
        <pc:chgData name="Keith Compton" userId="S::klc@nrc.gov::ad3f6869-7be7-475f-b8e3-0aa903920a9f" providerId="AD" clId="Web-{58B23BB9-4C54-E692-8C41-3BBF8CEECE2F}" dt="2023-07-06T21:12:17.413" v="235"/>
        <pc:sldMkLst>
          <pc:docMk/>
          <pc:sldMk cId="2526280794" sldId="819"/>
        </pc:sldMkLst>
        <pc:spChg chg="mod">
          <ac:chgData name="Keith Compton" userId="S::klc@nrc.gov::ad3f6869-7be7-475f-b8e3-0aa903920a9f" providerId="AD" clId="Web-{58B23BB9-4C54-E692-8C41-3BBF8CEECE2F}" dt="2023-07-06T20:04:42.306" v="67" actId="20577"/>
          <ac:spMkLst>
            <pc:docMk/>
            <pc:sldMk cId="2526280794" sldId="819"/>
            <ac:spMk id="2" creationId="{DB8F7402-0D41-2270-8895-863E3B0CD02D}"/>
          </ac:spMkLst>
        </pc:spChg>
        <pc:spChg chg="add mod">
          <ac:chgData name="Keith Compton" userId="S::klc@nrc.gov::ad3f6869-7be7-475f-b8e3-0aa903920a9f" providerId="AD" clId="Web-{58B23BB9-4C54-E692-8C41-3BBF8CEECE2F}" dt="2023-07-06T20:04:35.227" v="66" actId="14100"/>
          <ac:spMkLst>
            <pc:docMk/>
            <pc:sldMk cId="2526280794" sldId="819"/>
            <ac:spMk id="7" creationId="{9E8CE940-C824-EF6F-3A25-DD3EB445D9F9}"/>
          </ac:spMkLst>
        </pc:spChg>
      </pc:sldChg>
      <pc:sldChg chg="addSp modSp ord">
        <pc:chgData name="Keith Compton" userId="S::klc@nrc.gov::ad3f6869-7be7-475f-b8e3-0aa903920a9f" providerId="AD" clId="Web-{58B23BB9-4C54-E692-8C41-3BBF8CEECE2F}" dt="2023-07-06T21:12:17.413" v="234"/>
        <pc:sldMkLst>
          <pc:docMk/>
          <pc:sldMk cId="919690464" sldId="820"/>
        </pc:sldMkLst>
        <pc:spChg chg="mod">
          <ac:chgData name="Keith Compton" userId="S::klc@nrc.gov::ad3f6869-7be7-475f-b8e3-0aa903920a9f" providerId="AD" clId="Web-{58B23BB9-4C54-E692-8C41-3BBF8CEECE2F}" dt="2023-07-06T20:04:45.962" v="68" actId="20577"/>
          <ac:spMkLst>
            <pc:docMk/>
            <pc:sldMk cId="919690464" sldId="820"/>
            <ac:spMk id="2" creationId="{DB8F7402-0D41-2270-8895-863E3B0CD02D}"/>
          </ac:spMkLst>
        </pc:spChg>
        <pc:spChg chg="add">
          <ac:chgData name="Keith Compton" userId="S::klc@nrc.gov::ad3f6869-7be7-475f-b8e3-0aa903920a9f" providerId="AD" clId="Web-{58B23BB9-4C54-E692-8C41-3BBF8CEECE2F}" dt="2023-07-06T19:59:22.288" v="2"/>
          <ac:spMkLst>
            <pc:docMk/>
            <pc:sldMk cId="919690464" sldId="820"/>
            <ac:spMk id="7" creationId="{4FEAEFE4-C162-BB69-6E58-4A5B2020D4B3}"/>
          </ac:spMkLst>
        </pc:spChg>
      </pc:sldChg>
      <pc:sldChg chg="modSp modCm">
        <pc:chgData name="Keith Compton" userId="S::klc@nrc.gov::ad3f6869-7be7-475f-b8e3-0aa903920a9f" providerId="AD" clId="Web-{58B23BB9-4C54-E692-8C41-3BBF8CEECE2F}" dt="2023-07-06T21:06:06.624" v="184"/>
        <pc:sldMkLst>
          <pc:docMk/>
          <pc:sldMk cId="3822684103" sldId="821"/>
        </pc:sldMkLst>
        <pc:spChg chg="mod">
          <ac:chgData name="Keith Compton" userId="S::klc@nrc.gov::ad3f6869-7be7-475f-b8e3-0aa903920a9f" providerId="AD" clId="Web-{58B23BB9-4C54-E692-8C41-3BBF8CEECE2F}" dt="2023-07-06T21:05:55.718" v="183" actId="20577"/>
          <ac:spMkLst>
            <pc:docMk/>
            <pc:sldMk cId="3822684103" sldId="821"/>
            <ac:spMk id="3" creationId="{1FBC7268-BF39-CF7F-2313-9CC9F1CFD4B4}"/>
          </ac:spMkLst>
        </pc:spChg>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06:06.624" v="184"/>
              <pc2:cmMkLst xmlns:pc2="http://schemas.microsoft.com/office/powerpoint/2019/9/main/command">
                <pc:docMk/>
                <pc:sldMk cId="3822684103" sldId="821"/>
                <pc2:cmMk id="{28891E8F-2EDB-44DA-91F6-49614386C08A}"/>
              </pc2:cmMkLst>
              <pc226:cmRplyChg chg="add">
                <pc226:chgData name="Keith Compton" userId="S::klc@nrc.gov::ad3f6869-7be7-475f-b8e3-0aa903920a9f" providerId="AD" clId="Web-{58B23BB9-4C54-E692-8C41-3BBF8CEECE2F}" dt="2023-07-06T21:06:06.624" v="184"/>
                <pc2:cmRplyMkLst xmlns:pc2="http://schemas.microsoft.com/office/powerpoint/2019/9/main/command">
                  <pc:docMk/>
                  <pc:sldMk cId="3822684103" sldId="821"/>
                  <pc2:cmMk id="{28891E8F-2EDB-44DA-91F6-49614386C08A}"/>
                  <pc2:cmRplyMk id="{7E0729D8-2FF3-4314-AFA1-40FD7918AC27}"/>
                </pc2:cmRplyMkLst>
              </pc226:cmRplyChg>
            </pc226:cmChg>
          </p:ext>
        </pc:extLst>
      </pc:sldChg>
      <pc:sldChg chg="addSp modSp ord">
        <pc:chgData name="Keith Compton" userId="S::klc@nrc.gov::ad3f6869-7be7-475f-b8e3-0aa903920a9f" providerId="AD" clId="Web-{58B23BB9-4C54-E692-8C41-3BBF8CEECE2F}" dt="2023-07-06T21:13:52.930" v="239"/>
        <pc:sldMkLst>
          <pc:docMk/>
          <pc:sldMk cId="1997752965" sldId="824"/>
        </pc:sldMkLst>
        <pc:spChg chg="mod">
          <ac:chgData name="Keith Compton" userId="S::klc@nrc.gov::ad3f6869-7be7-475f-b8e3-0aa903920a9f" providerId="AD" clId="Web-{58B23BB9-4C54-E692-8C41-3BBF8CEECE2F}" dt="2023-07-06T20:05:15.462" v="73" actId="20577"/>
          <ac:spMkLst>
            <pc:docMk/>
            <pc:sldMk cId="1997752965" sldId="824"/>
            <ac:spMk id="2" creationId="{50AC5F73-CF8B-5900-C0CE-E1D3864C3BCD}"/>
          </ac:spMkLst>
        </pc:spChg>
        <pc:spChg chg="add mod">
          <ac:chgData name="Keith Compton" userId="S::klc@nrc.gov::ad3f6869-7be7-475f-b8e3-0aa903920a9f" providerId="AD" clId="Web-{58B23BB9-4C54-E692-8C41-3BBF8CEECE2F}" dt="2023-07-06T20:05:19.165" v="74" actId="14100"/>
          <ac:spMkLst>
            <pc:docMk/>
            <pc:sldMk cId="1997752965" sldId="824"/>
            <ac:spMk id="7" creationId="{B2EC60DA-8A92-D500-95BA-8018DED223F2}"/>
          </ac:spMkLst>
        </pc:spChg>
      </pc:sldChg>
      <pc:sldChg chg="addSp modSp ord">
        <pc:chgData name="Keith Compton" userId="S::klc@nrc.gov::ad3f6869-7be7-475f-b8e3-0aa903920a9f" providerId="AD" clId="Web-{58B23BB9-4C54-E692-8C41-3BBF8CEECE2F}" dt="2023-07-06T21:13:52.930" v="240"/>
        <pc:sldMkLst>
          <pc:docMk/>
          <pc:sldMk cId="1706383904" sldId="825"/>
        </pc:sldMkLst>
        <pc:spChg chg="mod">
          <ac:chgData name="Keith Compton" userId="S::klc@nrc.gov::ad3f6869-7be7-475f-b8e3-0aa903920a9f" providerId="AD" clId="Web-{58B23BB9-4C54-E692-8C41-3BBF8CEECE2F}" dt="2023-07-06T20:04:57.993" v="70" actId="20577"/>
          <ac:spMkLst>
            <pc:docMk/>
            <pc:sldMk cId="1706383904" sldId="825"/>
            <ac:spMk id="2" creationId="{2F4B372E-7328-EE67-3188-6875114342DA}"/>
          </ac:spMkLst>
        </pc:spChg>
        <pc:spChg chg="add">
          <ac:chgData name="Keith Compton" userId="S::klc@nrc.gov::ad3f6869-7be7-475f-b8e3-0aa903920a9f" providerId="AD" clId="Web-{58B23BB9-4C54-E692-8C41-3BBF8CEECE2F}" dt="2023-07-06T19:59:26.850" v="4"/>
          <ac:spMkLst>
            <pc:docMk/>
            <pc:sldMk cId="1706383904" sldId="825"/>
            <ac:spMk id="5" creationId="{88573B1A-74C6-BF27-959C-0968D4B791CC}"/>
          </ac:spMkLst>
        </pc:spChg>
        <pc:graphicFrameChg chg="mod modGraphic">
          <ac:chgData name="Keith Compton" userId="S::klc@nrc.gov::ad3f6869-7be7-475f-b8e3-0aa903920a9f" providerId="AD" clId="Web-{58B23BB9-4C54-E692-8C41-3BBF8CEECE2F}" dt="2023-07-06T20:05:09.400" v="72"/>
          <ac:graphicFrameMkLst>
            <pc:docMk/>
            <pc:sldMk cId="1706383904" sldId="825"/>
            <ac:graphicFrameMk id="8" creationId="{104E7B5D-0E28-2C2E-1076-06FEEEB9812C}"/>
          </ac:graphicFrameMkLst>
        </pc:graphicFrameChg>
      </pc:sldChg>
      <pc:sldChg chg="addSp delSp modSp modCm">
        <pc:chgData name="Keith Compton" userId="S::klc@nrc.gov::ad3f6869-7be7-475f-b8e3-0aa903920a9f" providerId="AD" clId="Web-{58B23BB9-4C54-E692-8C41-3BBF8CEECE2F}" dt="2023-07-06T21:20:42.357" v="288" actId="20577"/>
        <pc:sldMkLst>
          <pc:docMk/>
          <pc:sldMk cId="1778312783" sldId="826"/>
        </pc:sldMkLst>
        <pc:spChg chg="mod">
          <ac:chgData name="Keith Compton" userId="S::klc@nrc.gov::ad3f6869-7be7-475f-b8e3-0aa903920a9f" providerId="AD" clId="Web-{58B23BB9-4C54-E692-8C41-3BBF8CEECE2F}" dt="2023-07-06T21:17:47.855" v="267" actId="20577"/>
          <ac:spMkLst>
            <pc:docMk/>
            <pc:sldMk cId="1778312783" sldId="826"/>
            <ac:spMk id="2" creationId="{9C934B97-4ECF-781A-85FB-847A2E52E5F1}"/>
          </ac:spMkLst>
        </pc:spChg>
        <pc:spChg chg="del mod">
          <ac:chgData name="Keith Compton" userId="S::klc@nrc.gov::ad3f6869-7be7-475f-b8e3-0aa903920a9f" providerId="AD" clId="Web-{58B23BB9-4C54-E692-8C41-3BBF8CEECE2F}" dt="2023-07-06T21:20:13.544" v="274"/>
          <ac:spMkLst>
            <pc:docMk/>
            <pc:sldMk cId="1778312783" sldId="826"/>
            <ac:spMk id="3" creationId="{FCE2520B-2734-05D5-8352-B76C27572B7E}"/>
          </ac:spMkLst>
        </pc:spChg>
        <pc:spChg chg="add del">
          <ac:chgData name="Keith Compton" userId="S::klc@nrc.gov::ad3f6869-7be7-475f-b8e3-0aa903920a9f" providerId="AD" clId="Web-{58B23BB9-4C54-E692-8C41-3BBF8CEECE2F}" dt="2023-07-06T21:15:47.181" v="249"/>
          <ac:spMkLst>
            <pc:docMk/>
            <pc:sldMk cId="1778312783" sldId="826"/>
            <ac:spMk id="7" creationId="{74197074-F8D7-472C-A353-96D036515D50}"/>
          </ac:spMkLst>
        </pc:spChg>
        <pc:spChg chg="add mod">
          <ac:chgData name="Keith Compton" userId="S::klc@nrc.gov::ad3f6869-7be7-475f-b8e3-0aa903920a9f" providerId="AD" clId="Web-{58B23BB9-4C54-E692-8C41-3BBF8CEECE2F}" dt="2023-07-06T21:20:42.357" v="288" actId="20577"/>
          <ac:spMkLst>
            <pc:docMk/>
            <pc:sldMk cId="1778312783" sldId="826"/>
            <ac:spMk id="8" creationId="{958544E0-0EEE-F65D-4720-2F059F37A44E}"/>
          </ac:spMkLst>
        </pc:spChg>
        <pc:spChg chg="add del mod">
          <ac:chgData name="Keith Compton" userId="S::klc@nrc.gov::ad3f6869-7be7-475f-b8e3-0aa903920a9f" providerId="AD" clId="Web-{58B23BB9-4C54-E692-8C41-3BBF8CEECE2F}" dt="2023-07-06T21:20:17.294" v="275"/>
          <ac:spMkLst>
            <pc:docMk/>
            <pc:sldMk cId="1778312783" sldId="826"/>
            <ac:spMk id="10" creationId="{6A2618CC-2280-39FA-9ABD-0454B514108A}"/>
          </ac:spMkLst>
        </pc:spChg>
        <pc:picChg chg="mod">
          <ac:chgData name="Keith Compton" userId="S::klc@nrc.gov::ad3f6869-7be7-475f-b8e3-0aa903920a9f" providerId="AD" clId="Web-{58B23BB9-4C54-E692-8C41-3BBF8CEECE2F}" dt="2023-07-06T21:20:21.919" v="276" actId="1076"/>
          <ac:picMkLst>
            <pc:docMk/>
            <pc:sldMk cId="1778312783" sldId="826"/>
            <ac:picMk id="5" creationId="{1D26C6E8-9EFA-5703-AFD8-E086B9E9DB0F}"/>
          </ac:picMkLst>
        </pc:picChg>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19:50.700" v="272"/>
              <pc2:cmMkLst xmlns:pc2="http://schemas.microsoft.com/office/powerpoint/2019/9/main/command">
                <pc:docMk/>
                <pc:sldMk cId="1778312783" sldId="826"/>
                <pc2:cmMk id="{FD95E4D0-9C2D-4034-A9BE-66D7263B427E}"/>
              </pc2:cmMkLst>
              <pc226:cmRplyChg chg="add">
                <pc226:chgData name="Keith Compton" userId="S::klc@nrc.gov::ad3f6869-7be7-475f-b8e3-0aa903920a9f" providerId="AD" clId="Web-{58B23BB9-4C54-E692-8C41-3BBF8CEECE2F}" dt="2023-07-06T21:19:50.700" v="272"/>
                <pc2:cmRplyMkLst xmlns:pc2="http://schemas.microsoft.com/office/powerpoint/2019/9/main/command">
                  <pc:docMk/>
                  <pc:sldMk cId="1778312783" sldId="826"/>
                  <pc2:cmMk id="{FD95E4D0-9C2D-4034-A9BE-66D7263B427E}"/>
                  <pc2:cmRplyMk id="{CF393E79-F901-43F3-9ECD-15BEF15994F2}"/>
                </pc2:cmRplyMkLst>
              </pc226:cmRplyChg>
            </pc226:cmChg>
          </p:ext>
        </pc:extLst>
      </pc:sldChg>
      <pc:sldChg chg="ord">
        <pc:chgData name="Keith Compton" userId="S::klc@nrc.gov::ad3f6869-7be7-475f-b8e3-0aa903920a9f" providerId="AD" clId="Web-{58B23BB9-4C54-E692-8C41-3BBF8CEECE2F}" dt="2023-07-06T21:34:54.993" v="346"/>
        <pc:sldMkLst>
          <pc:docMk/>
          <pc:sldMk cId="3536127986" sldId="827"/>
        </pc:sldMkLst>
      </pc:sldChg>
      <pc:sldChg chg="addSp modSp">
        <pc:chgData name="Keith Compton" userId="S::klc@nrc.gov::ad3f6869-7be7-475f-b8e3-0aa903920a9f" providerId="AD" clId="Web-{58B23BB9-4C54-E692-8C41-3BBF8CEECE2F}" dt="2023-07-06T21:20:46.841" v="290" actId="20577"/>
        <pc:sldMkLst>
          <pc:docMk/>
          <pc:sldMk cId="3424698060" sldId="829"/>
        </pc:sldMkLst>
        <pc:spChg chg="add mod">
          <ac:chgData name="Keith Compton" userId="S::klc@nrc.gov::ad3f6869-7be7-475f-b8e3-0aa903920a9f" providerId="AD" clId="Web-{58B23BB9-4C54-E692-8C41-3BBF8CEECE2F}" dt="2023-07-06T21:20:46.841" v="290" actId="20577"/>
          <ac:spMkLst>
            <pc:docMk/>
            <pc:sldMk cId="3424698060" sldId="829"/>
            <ac:spMk id="7" creationId="{B146EC77-9B34-39A9-356B-8FF1084418F4}"/>
          </ac:spMkLst>
        </pc:spChg>
      </pc:sldChg>
      <pc:sldChg chg="modCm">
        <pc:chgData name="Keith Compton" userId="S::klc@nrc.gov::ad3f6869-7be7-475f-b8e3-0aa903920a9f" providerId="AD" clId="Web-{58B23BB9-4C54-E692-8C41-3BBF8CEECE2F}" dt="2023-07-06T21:11:51.928" v="233"/>
        <pc:sldMkLst>
          <pc:docMk/>
          <pc:sldMk cId="1532491518" sldId="830"/>
        </pc:sldMkLst>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11:51.928" v="233"/>
              <pc2:cmMkLst xmlns:pc2="http://schemas.microsoft.com/office/powerpoint/2019/9/main/command">
                <pc:docMk/>
                <pc:sldMk cId="1532491518" sldId="830"/>
                <pc2:cmMk id="{6CF54EC8-88FF-4442-BC67-696CACF21041}"/>
              </pc2:cmMkLst>
              <pc226:cmRplyChg chg="add">
                <pc226:chgData name="Keith Compton" userId="S::klc@nrc.gov::ad3f6869-7be7-475f-b8e3-0aa903920a9f" providerId="AD" clId="Web-{58B23BB9-4C54-E692-8C41-3BBF8CEECE2F}" dt="2023-07-06T21:11:51.928" v="233"/>
                <pc2:cmRplyMkLst xmlns:pc2="http://schemas.microsoft.com/office/powerpoint/2019/9/main/command">
                  <pc:docMk/>
                  <pc:sldMk cId="1532491518" sldId="830"/>
                  <pc2:cmMk id="{6CF54EC8-88FF-4442-BC67-696CACF21041}"/>
                  <pc2:cmRplyMk id="{8EB2391E-3A15-4C36-9CC4-BD4F89F54C62}"/>
                </pc2:cmRplyMkLst>
              </pc226:cmRplyChg>
            </pc226:cmChg>
          </p:ext>
        </pc:extLst>
      </pc:sldChg>
      <pc:sldChg chg="modSp">
        <pc:chgData name="Keith Compton" userId="S::klc@nrc.gov::ad3f6869-7be7-475f-b8e3-0aa903920a9f" providerId="AD" clId="Web-{58B23BB9-4C54-E692-8C41-3BBF8CEECE2F}" dt="2023-07-06T21:35:20.478" v="352" actId="20577"/>
        <pc:sldMkLst>
          <pc:docMk/>
          <pc:sldMk cId="21417473" sldId="831"/>
        </pc:sldMkLst>
        <pc:spChg chg="mod">
          <ac:chgData name="Keith Compton" userId="S::klc@nrc.gov::ad3f6869-7be7-475f-b8e3-0aa903920a9f" providerId="AD" clId="Web-{58B23BB9-4C54-E692-8C41-3BBF8CEECE2F}" dt="2023-07-06T21:35:20.478" v="352" actId="20577"/>
          <ac:spMkLst>
            <pc:docMk/>
            <pc:sldMk cId="21417473" sldId="831"/>
            <ac:spMk id="3" creationId="{435F05C4-0772-3971-F223-67920213A94D}"/>
          </ac:spMkLst>
        </pc:spChg>
      </pc:sldChg>
      <pc:sldChg chg="modSp modCm">
        <pc:chgData name="Keith Compton" userId="S::klc@nrc.gov::ad3f6869-7be7-475f-b8e3-0aa903920a9f" providerId="AD" clId="Web-{58B23BB9-4C54-E692-8C41-3BBF8CEECE2F}" dt="2023-07-06T21:10:49.302" v="232"/>
        <pc:sldMkLst>
          <pc:docMk/>
          <pc:sldMk cId="1288698146" sldId="832"/>
        </pc:sldMkLst>
        <pc:spChg chg="mod">
          <ac:chgData name="Keith Compton" userId="S::klc@nrc.gov::ad3f6869-7be7-475f-b8e3-0aa903920a9f" providerId="AD" clId="Web-{58B23BB9-4C54-E692-8C41-3BBF8CEECE2F}" dt="2023-07-06T21:10:15.677" v="231" actId="20577"/>
          <ac:spMkLst>
            <pc:docMk/>
            <pc:sldMk cId="1288698146" sldId="832"/>
            <ac:spMk id="3" creationId="{435F05C4-0772-3971-F223-67920213A94D}"/>
          </ac:spMkLst>
        </pc:spChg>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58B23BB9-4C54-E692-8C41-3BBF8CEECE2F}" dt="2023-07-06T21:10:49.302" v="232"/>
              <pc2:cmMkLst xmlns:pc2="http://schemas.microsoft.com/office/powerpoint/2019/9/main/command">
                <pc:docMk/>
                <pc:sldMk cId="1288698146" sldId="832"/>
                <pc2:cmMk id="{374E120D-2332-4C80-966B-67B1659E6156}"/>
              </pc2:cmMkLst>
              <pc226:cmRplyChg chg="add">
                <pc226:chgData name="Keith Compton" userId="S::klc@nrc.gov::ad3f6869-7be7-475f-b8e3-0aa903920a9f" providerId="AD" clId="Web-{58B23BB9-4C54-E692-8C41-3BBF8CEECE2F}" dt="2023-07-06T21:10:49.302" v="232"/>
                <pc2:cmRplyMkLst xmlns:pc2="http://schemas.microsoft.com/office/powerpoint/2019/9/main/command">
                  <pc:docMk/>
                  <pc:sldMk cId="1288698146" sldId="832"/>
                  <pc2:cmMk id="{374E120D-2332-4C80-966B-67B1659E6156}"/>
                  <pc2:cmRplyMk id="{655F5DF3-D8A2-417D-898A-E5B581550409}"/>
                </pc2:cmRplyMkLst>
              </pc226:cmRplyChg>
            </pc226:cmChg>
          </p:ext>
        </pc:extLst>
      </pc:sldChg>
      <pc:sldChg chg="addSp modSp">
        <pc:chgData name="Keith Compton" userId="S::klc@nrc.gov::ad3f6869-7be7-475f-b8e3-0aa903920a9f" providerId="AD" clId="Web-{58B23BB9-4C54-E692-8C41-3BBF8CEECE2F}" dt="2023-07-06T21:20:50.951" v="292" actId="20577"/>
        <pc:sldMkLst>
          <pc:docMk/>
          <pc:sldMk cId="3466867205" sldId="833"/>
        </pc:sldMkLst>
        <pc:spChg chg="add mod">
          <ac:chgData name="Keith Compton" userId="S::klc@nrc.gov::ad3f6869-7be7-475f-b8e3-0aa903920a9f" providerId="AD" clId="Web-{58B23BB9-4C54-E692-8C41-3BBF8CEECE2F}" dt="2023-07-06T21:20:50.951" v="292" actId="20577"/>
          <ac:spMkLst>
            <pc:docMk/>
            <pc:sldMk cId="3466867205" sldId="833"/>
            <ac:spMk id="7" creationId="{C866F099-3904-47DA-95E4-603885E10A62}"/>
          </ac:spMkLst>
        </pc:spChg>
      </pc:sldChg>
      <pc:sldChg chg="addSp modSp">
        <pc:chgData name="Keith Compton" userId="S::klc@nrc.gov::ad3f6869-7be7-475f-b8e3-0aa903920a9f" providerId="AD" clId="Web-{58B23BB9-4C54-E692-8C41-3BBF8CEECE2F}" dt="2023-07-06T20:02:31.992" v="57" actId="14100"/>
        <pc:sldMkLst>
          <pc:docMk/>
          <pc:sldMk cId="648720545" sldId="835"/>
        </pc:sldMkLst>
        <pc:spChg chg="mod">
          <ac:chgData name="Keith Compton" userId="S::klc@nrc.gov::ad3f6869-7be7-475f-b8e3-0aa903920a9f" providerId="AD" clId="Web-{58B23BB9-4C54-E692-8C41-3BBF8CEECE2F}" dt="2023-07-06T20:02:31.992" v="57" actId="14100"/>
          <ac:spMkLst>
            <pc:docMk/>
            <pc:sldMk cId="648720545" sldId="835"/>
            <ac:spMk id="3" creationId="{E851A384-B633-1BC9-4AD2-22D736C493FA}"/>
          </ac:spMkLst>
        </pc:spChg>
        <pc:spChg chg="add mod">
          <ac:chgData name="Keith Compton" userId="S::klc@nrc.gov::ad3f6869-7be7-475f-b8e3-0aa903920a9f" providerId="AD" clId="Web-{58B23BB9-4C54-E692-8C41-3BBF8CEECE2F}" dt="2023-07-06T20:02:25.695" v="55" actId="14100"/>
          <ac:spMkLst>
            <pc:docMk/>
            <pc:sldMk cId="648720545" sldId="835"/>
            <ac:spMk id="7" creationId="{C09B1676-D153-78FB-38DA-DF0E0F216156}"/>
          </ac:spMkLst>
        </pc:spChg>
        <pc:picChg chg="mod">
          <ac:chgData name="Keith Compton" userId="S::klc@nrc.gov::ad3f6869-7be7-475f-b8e3-0aa903920a9f" providerId="AD" clId="Web-{58B23BB9-4C54-E692-8C41-3BBF8CEECE2F}" dt="2023-07-06T20:02:28.664" v="56" actId="14100"/>
          <ac:picMkLst>
            <pc:docMk/>
            <pc:sldMk cId="648720545" sldId="835"/>
            <ac:picMk id="5" creationId="{400870D3-91FA-7B31-0A9D-9FC9919F0166}"/>
          </ac:picMkLst>
        </pc:picChg>
      </pc:sldChg>
      <pc:sldChg chg="addSp modSp ord">
        <pc:chgData name="Keith Compton" userId="S::klc@nrc.gov::ad3f6869-7be7-475f-b8e3-0aa903920a9f" providerId="AD" clId="Web-{58B23BB9-4C54-E692-8C41-3BBF8CEECE2F}" dt="2023-07-06T21:34:54.993" v="345"/>
        <pc:sldMkLst>
          <pc:docMk/>
          <pc:sldMk cId="576762786" sldId="836"/>
        </pc:sldMkLst>
        <pc:spChg chg="mod">
          <ac:chgData name="Keith Compton" userId="S::klc@nrc.gov::ad3f6869-7be7-475f-b8e3-0aa903920a9f" providerId="AD" clId="Web-{58B23BB9-4C54-E692-8C41-3BBF8CEECE2F}" dt="2023-07-06T20:05:58.666" v="78" actId="20577"/>
          <ac:spMkLst>
            <pc:docMk/>
            <pc:sldMk cId="576762786" sldId="836"/>
            <ac:spMk id="2" creationId="{6A0F173D-40D4-A1C7-1C03-2BF44B744DFE}"/>
          </ac:spMkLst>
        </pc:spChg>
        <pc:spChg chg="add mod">
          <ac:chgData name="Keith Compton" userId="S::klc@nrc.gov::ad3f6869-7be7-475f-b8e3-0aa903920a9f" providerId="AD" clId="Web-{58B23BB9-4C54-E692-8C41-3BBF8CEECE2F}" dt="2023-07-06T21:20:56.732" v="294" actId="20577"/>
          <ac:spMkLst>
            <pc:docMk/>
            <pc:sldMk cId="576762786" sldId="836"/>
            <ac:spMk id="7" creationId="{A937FE20-16B1-1453-45C0-8B5A81F838E8}"/>
          </ac:spMkLst>
        </pc:spChg>
      </pc:sldChg>
      <pc:sldChg chg="addSp modSp">
        <pc:chgData name="Keith Compton" userId="S::klc@nrc.gov::ad3f6869-7be7-475f-b8e3-0aa903920a9f" providerId="AD" clId="Web-{58B23BB9-4C54-E692-8C41-3BBF8CEECE2F}" dt="2023-07-06T21:21:23.389" v="299" actId="20577"/>
        <pc:sldMkLst>
          <pc:docMk/>
          <pc:sldMk cId="3069166892" sldId="839"/>
        </pc:sldMkLst>
        <pc:spChg chg="add mod">
          <ac:chgData name="Keith Compton" userId="S::klc@nrc.gov::ad3f6869-7be7-475f-b8e3-0aa903920a9f" providerId="AD" clId="Web-{58B23BB9-4C54-E692-8C41-3BBF8CEECE2F}" dt="2023-07-06T21:21:23.389" v="299" actId="20577"/>
          <ac:spMkLst>
            <pc:docMk/>
            <pc:sldMk cId="3069166892" sldId="839"/>
            <ac:spMk id="7" creationId="{BF3920F2-4F84-6CFB-E269-C346A7B813F5}"/>
          </ac:spMkLst>
        </pc:spChg>
      </pc:sldChg>
      <pc:sldChg chg="addSp delSp modSp ord addCm">
        <pc:chgData name="Keith Compton" userId="S::klc@nrc.gov::ad3f6869-7be7-475f-b8e3-0aa903920a9f" providerId="AD" clId="Web-{58B23BB9-4C54-E692-8C41-3BBF8CEECE2F}" dt="2023-07-06T21:34:10.196" v="343"/>
        <pc:sldMkLst>
          <pc:docMk/>
          <pc:sldMk cId="2007183449" sldId="841"/>
        </pc:sldMkLst>
        <pc:spChg chg="mod">
          <ac:chgData name="Keith Compton" userId="S::klc@nrc.gov::ad3f6869-7be7-475f-b8e3-0aa903920a9f" providerId="AD" clId="Web-{58B23BB9-4C54-E692-8C41-3BBF8CEECE2F}" dt="2023-07-06T20:00:34.726" v="22" actId="14100"/>
          <ac:spMkLst>
            <pc:docMk/>
            <pc:sldMk cId="2007183449" sldId="841"/>
            <ac:spMk id="2" creationId="{6A0F173D-40D4-A1C7-1C03-2BF44B744DFE}"/>
          </ac:spMkLst>
        </pc:spChg>
        <pc:spChg chg="add del mod">
          <ac:chgData name="Keith Compton" userId="S::klc@nrc.gov::ad3f6869-7be7-475f-b8e3-0aa903920a9f" providerId="AD" clId="Web-{58B23BB9-4C54-E692-8C41-3BBF8CEECE2F}" dt="2023-07-06T20:06:23.978" v="80"/>
          <ac:spMkLst>
            <pc:docMk/>
            <pc:sldMk cId="2007183449" sldId="841"/>
            <ac:spMk id="7" creationId="{B64C19E7-38B1-6013-F929-16710C9534B9}"/>
          </ac:spMkLst>
        </pc:spChg>
        <pc:spChg chg="mod">
          <ac:chgData name="Keith Compton" userId="S::klc@nrc.gov::ad3f6869-7be7-475f-b8e3-0aa903920a9f" providerId="AD" clId="Web-{58B23BB9-4C54-E692-8C41-3BBF8CEECE2F}" dt="2023-07-06T20:00:22.913" v="19" actId="14100"/>
          <ac:spMkLst>
            <pc:docMk/>
            <pc:sldMk cId="2007183449" sldId="841"/>
            <ac:spMk id="10" creationId="{697C25A6-6361-2996-1C6A-48956A0B62DD}"/>
          </ac:spMkLst>
        </pc:spChg>
        <pc:picChg chg="mod">
          <ac:chgData name="Keith Compton" userId="S::klc@nrc.gov::ad3f6869-7be7-475f-b8e3-0aa903920a9f" providerId="AD" clId="Web-{58B23BB9-4C54-E692-8C41-3BBF8CEECE2F}" dt="2023-07-06T20:00:15.179" v="16" actId="14100"/>
          <ac:picMkLst>
            <pc:docMk/>
            <pc:sldMk cId="2007183449" sldId="841"/>
            <ac:picMk id="5" creationId="{E925AC45-84D1-DF7D-E535-C0C73970BDD8}"/>
          </ac:picMkLst>
        </pc:picChg>
        <pc:picChg chg="mod">
          <ac:chgData name="Keith Compton" userId="S::klc@nrc.gov::ad3f6869-7be7-475f-b8e3-0aa903920a9f" providerId="AD" clId="Web-{58B23BB9-4C54-E692-8C41-3BBF8CEECE2F}" dt="2023-07-06T20:00:28.210" v="20" actId="1076"/>
          <ac:picMkLst>
            <pc:docMk/>
            <pc:sldMk cId="2007183449" sldId="841"/>
            <ac:picMk id="6" creationId="{4BEF33D4-49FD-1ABD-182F-1DE8A4E20209}"/>
          </ac:picMkLst>
        </pc:picChg>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58B23BB9-4C54-E692-8C41-3BBF8CEECE2F}" dt="2023-07-06T21:34:10.196" v="343"/>
              <pc2:cmMkLst xmlns:pc2="http://schemas.microsoft.com/office/powerpoint/2019/9/main/command">
                <pc:docMk/>
                <pc:sldMk cId="2007183449" sldId="841"/>
                <pc2:cmMk id="{8849F71E-F798-4465-ACDA-37088DC0AA4D}"/>
              </pc2:cmMkLst>
            </pc226:cmChg>
          </p:ext>
        </pc:extLst>
      </pc:sldChg>
      <pc:sldChg chg="addSp delSp modSp ord addCm">
        <pc:chgData name="Keith Compton" userId="S::klc@nrc.gov::ad3f6869-7be7-475f-b8e3-0aa903920a9f" providerId="AD" clId="Web-{58B23BB9-4C54-E692-8C41-3BBF8CEECE2F}" dt="2023-07-06T21:34:14.618" v="344"/>
        <pc:sldMkLst>
          <pc:docMk/>
          <pc:sldMk cId="2248479325" sldId="842"/>
        </pc:sldMkLst>
        <pc:spChg chg="mod">
          <ac:chgData name="Keith Compton" userId="S::klc@nrc.gov::ad3f6869-7be7-475f-b8e3-0aa903920a9f" providerId="AD" clId="Web-{58B23BB9-4C54-E692-8C41-3BBF8CEECE2F}" dt="2023-07-06T20:01:25.804" v="38" actId="14100"/>
          <ac:spMkLst>
            <pc:docMk/>
            <pc:sldMk cId="2248479325" sldId="842"/>
            <ac:spMk id="2" creationId="{6A0F173D-40D4-A1C7-1C03-2BF44B744DFE}"/>
          </ac:spMkLst>
        </pc:spChg>
        <pc:spChg chg="mod">
          <ac:chgData name="Keith Compton" userId="S::klc@nrc.gov::ad3f6869-7be7-475f-b8e3-0aa903920a9f" providerId="AD" clId="Web-{58B23BB9-4C54-E692-8C41-3BBF8CEECE2F}" dt="2023-07-06T20:01:15.554" v="36" actId="14100"/>
          <ac:spMkLst>
            <pc:docMk/>
            <pc:sldMk cId="2248479325" sldId="842"/>
            <ac:spMk id="3" creationId="{03BD7D7D-3EEF-4213-5E78-F2893F9C6084}"/>
          </ac:spMkLst>
        </pc:spChg>
        <pc:spChg chg="add del">
          <ac:chgData name="Keith Compton" userId="S::klc@nrc.gov::ad3f6869-7be7-475f-b8e3-0aa903920a9f" providerId="AD" clId="Web-{58B23BB9-4C54-E692-8C41-3BBF8CEECE2F}" dt="2023-07-06T20:06:57.807" v="81"/>
          <ac:spMkLst>
            <pc:docMk/>
            <pc:sldMk cId="2248479325" sldId="842"/>
            <ac:spMk id="6" creationId="{52656463-35AA-437E-2107-425839A5C2C3}"/>
          </ac:spMkLst>
        </pc:spChg>
        <pc:picChg chg="mod">
          <ac:chgData name="Keith Compton" userId="S::klc@nrc.gov::ad3f6869-7be7-475f-b8e3-0aa903920a9f" providerId="AD" clId="Web-{58B23BB9-4C54-E692-8C41-3BBF8CEECE2F}" dt="2023-07-06T20:01:07.320" v="33" actId="1076"/>
          <ac:picMkLst>
            <pc:docMk/>
            <pc:sldMk cId="2248479325" sldId="842"/>
            <ac:picMk id="7" creationId="{FC297D36-ECEA-8A54-60A3-CB78760D7C32}"/>
          </ac:picMkLst>
        </pc:picChg>
        <pc:picChg chg="mod">
          <ac:chgData name="Keith Compton" userId="S::klc@nrc.gov::ad3f6869-7be7-475f-b8e3-0aa903920a9f" providerId="AD" clId="Web-{58B23BB9-4C54-E692-8C41-3BBF8CEECE2F}" dt="2023-07-06T20:01:07.351" v="34" actId="1076"/>
          <ac:picMkLst>
            <pc:docMk/>
            <pc:sldMk cId="2248479325" sldId="842"/>
            <ac:picMk id="8" creationId="{6C8F92EE-F0BC-944E-1F62-12EE28D59DEC}"/>
          </ac:picMkLst>
        </pc:picChg>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58B23BB9-4C54-E692-8C41-3BBF8CEECE2F}" dt="2023-07-06T21:34:14.618" v="344"/>
              <pc2:cmMkLst xmlns:pc2="http://schemas.microsoft.com/office/powerpoint/2019/9/main/command">
                <pc:docMk/>
                <pc:sldMk cId="2248479325" sldId="842"/>
                <pc2:cmMk id="{6293E0F5-5D56-415E-8A68-65060FFCD668}"/>
              </pc2:cmMkLst>
            </pc226:cmChg>
          </p:ext>
        </pc:extLst>
      </pc:sldChg>
      <pc:sldChg chg="addSp modSp">
        <pc:chgData name="Keith Compton" userId="S::klc@nrc.gov::ad3f6869-7be7-475f-b8e3-0aa903920a9f" providerId="AD" clId="Web-{58B23BB9-4C54-E692-8C41-3BBF8CEECE2F}" dt="2023-07-06T20:02:07.914" v="51" actId="14100"/>
        <pc:sldMkLst>
          <pc:docMk/>
          <pc:sldMk cId="2865582326" sldId="843"/>
        </pc:sldMkLst>
        <pc:spChg chg="mod">
          <ac:chgData name="Keith Compton" userId="S::klc@nrc.gov::ad3f6869-7be7-475f-b8e3-0aa903920a9f" providerId="AD" clId="Web-{58B23BB9-4C54-E692-8C41-3BBF8CEECE2F}" dt="2023-07-06T20:02:03.320" v="49" actId="14100"/>
          <ac:spMkLst>
            <pc:docMk/>
            <pc:sldMk cId="2865582326" sldId="843"/>
            <ac:spMk id="3" creationId="{03BD7D7D-3EEF-4213-5E78-F2893F9C6084}"/>
          </ac:spMkLst>
        </pc:spChg>
        <pc:spChg chg="add mod">
          <ac:chgData name="Keith Compton" userId="S::klc@nrc.gov::ad3f6869-7be7-475f-b8e3-0aa903920a9f" providerId="AD" clId="Web-{58B23BB9-4C54-E692-8C41-3BBF8CEECE2F}" dt="2023-07-06T20:02:07.914" v="51" actId="14100"/>
          <ac:spMkLst>
            <pc:docMk/>
            <pc:sldMk cId="2865582326" sldId="843"/>
            <ac:spMk id="7" creationId="{A1D1B0F2-4246-D05F-B7E9-0B37405BEC11}"/>
          </ac:spMkLst>
        </pc:spChg>
        <pc:picChg chg="mod">
          <ac:chgData name="Keith Compton" userId="S::klc@nrc.gov::ad3f6869-7be7-475f-b8e3-0aa903920a9f" providerId="AD" clId="Web-{58B23BB9-4C54-E692-8C41-3BBF8CEECE2F}" dt="2023-07-06T20:01:59.414" v="48" actId="14100"/>
          <ac:picMkLst>
            <pc:docMk/>
            <pc:sldMk cId="2865582326" sldId="843"/>
            <ac:picMk id="5" creationId="{35404814-264B-9BFB-ADFB-B5432C3C3B06}"/>
          </ac:picMkLst>
        </pc:picChg>
        <pc:picChg chg="mod">
          <ac:chgData name="Keith Compton" userId="S::klc@nrc.gov::ad3f6869-7be7-475f-b8e3-0aa903920a9f" providerId="AD" clId="Web-{58B23BB9-4C54-E692-8C41-3BBF8CEECE2F}" dt="2023-07-06T20:01:54.617" v="46" actId="1076"/>
          <ac:picMkLst>
            <pc:docMk/>
            <pc:sldMk cId="2865582326" sldId="843"/>
            <ac:picMk id="8" creationId="{7B31A615-9DD5-A1FD-0B73-97344FA7DC6B}"/>
          </ac:picMkLst>
        </pc:picChg>
      </pc:sldChg>
      <pc:sldChg chg="modSp ord modCm modNotes">
        <pc:chgData name="Keith Compton" userId="S::klc@nrc.gov::ad3f6869-7be7-475f-b8e3-0aa903920a9f" providerId="AD" clId="Web-{58B23BB9-4C54-E692-8C41-3BBF8CEECE2F}" dt="2023-07-06T21:26:25.268" v="309"/>
        <pc:sldMkLst>
          <pc:docMk/>
          <pc:sldMk cId="493339913" sldId="844"/>
        </pc:sldMkLst>
        <pc:spChg chg="mod">
          <ac:chgData name="Keith Compton" userId="S::klc@nrc.gov::ad3f6869-7be7-475f-b8e3-0aa903920a9f" providerId="AD" clId="Web-{58B23BB9-4C54-E692-8C41-3BBF8CEECE2F}" dt="2023-07-06T21:25:37.970" v="308" actId="20577"/>
          <ac:spMkLst>
            <pc:docMk/>
            <pc:sldMk cId="493339913" sldId="844"/>
            <ac:spMk id="3" creationId="{E851A384-B633-1BC9-4AD2-22D736C493FA}"/>
          </ac:spMkLst>
        </pc:spChg>
        <pc:extLst>
          <p:ext xmlns:p="http://schemas.openxmlformats.org/presentationml/2006/main" uri="{D6D511B9-2390-475A-947B-AFAB55BFBCF1}">
            <pc226:cmChg xmlns:pc226="http://schemas.microsoft.com/office/powerpoint/2022/06/main/command" chg="mod">
              <pc226:chgData name="Keith Compton" userId="S::klc@nrc.gov::ad3f6869-7be7-475f-b8e3-0aa903920a9f" providerId="AD" clId="Web-{58B23BB9-4C54-E692-8C41-3BBF8CEECE2F}" dt="2023-07-06T21:25:37.970" v="308" actId="20577"/>
              <pc2:cmMkLst xmlns:pc2="http://schemas.microsoft.com/office/powerpoint/2019/9/main/command">
                <pc:docMk/>
                <pc:sldMk cId="493339913" sldId="844"/>
                <pc2:cmMk id="{898F4264-F7FC-4856-ABAE-4B265FE1BB25}"/>
              </pc2:cmMkLst>
              <pc226:cmRplyChg chg="add">
                <pc226:chgData name="Keith Compton" userId="S::klc@nrc.gov::ad3f6869-7be7-475f-b8e3-0aa903920a9f" providerId="AD" clId="Web-{58B23BB9-4C54-E692-8C41-3BBF8CEECE2F}" dt="2023-07-06T21:25:26.392" v="304"/>
                <pc2:cmRplyMkLst xmlns:pc2="http://schemas.microsoft.com/office/powerpoint/2019/9/main/command">
                  <pc:docMk/>
                  <pc:sldMk cId="493339913" sldId="844"/>
                  <pc2:cmMk id="{898F4264-F7FC-4856-ABAE-4B265FE1BB25}"/>
                  <pc2:cmRplyMk id="{717BCB55-F2A2-469D-84D7-CC75E2DA0A61}"/>
                </pc2:cmRplyMkLst>
              </pc226:cmRplyChg>
            </pc226:cmChg>
          </p:ext>
        </pc:extLst>
      </pc:sldChg>
      <pc:sldChg chg="modSp ord modCm">
        <pc:chgData name="Keith Compton" userId="S::klc@nrc.gov::ad3f6869-7be7-475f-b8e3-0aa903920a9f" providerId="AD" clId="Web-{58B23BB9-4C54-E692-8C41-3BBF8CEECE2F}" dt="2023-07-06T21:28:29.176" v="311"/>
        <pc:sldMkLst>
          <pc:docMk/>
          <pc:sldMk cId="2859796764" sldId="847"/>
        </pc:sldMkLst>
        <pc:spChg chg="mod">
          <ac:chgData name="Keith Compton" userId="S::klc@nrc.gov::ad3f6869-7be7-475f-b8e3-0aa903920a9f" providerId="AD" clId="Web-{58B23BB9-4C54-E692-8C41-3BBF8CEECE2F}" dt="2023-07-06T21:03:29.716" v="100" actId="20577"/>
          <ac:spMkLst>
            <pc:docMk/>
            <pc:sldMk cId="2859796764" sldId="847"/>
            <ac:spMk id="3" creationId="{1FBC7268-BF39-CF7F-2313-9CC9F1CFD4B4}"/>
          </ac:spMkLst>
        </pc:spChg>
        <pc:extLst>
          <p:ext xmlns:p="http://schemas.openxmlformats.org/presentationml/2006/main" uri="{D6D511B9-2390-475A-947B-AFAB55BFBCF1}">
            <pc226:cmChg xmlns:pc226="http://schemas.microsoft.com/office/powerpoint/2022/06/main/command" chg="mod">
              <pc226:chgData name="Keith Compton" userId="S::klc@nrc.gov::ad3f6869-7be7-475f-b8e3-0aa903920a9f" providerId="AD" clId="Web-{58B23BB9-4C54-E692-8C41-3BBF8CEECE2F}" dt="2023-07-06T21:28:02.660" v="310"/>
              <pc2:cmMkLst xmlns:pc2="http://schemas.microsoft.com/office/powerpoint/2019/9/main/command">
                <pc:docMk/>
                <pc:sldMk cId="2859796764" sldId="847"/>
                <pc2:cmMk id="{BE673AB7-B518-4B57-9D44-FD098EA76D98}"/>
              </pc2:cmMkLst>
              <pc226:cmRplyChg chg="add">
                <pc226:chgData name="Keith Compton" userId="S::klc@nrc.gov::ad3f6869-7be7-475f-b8e3-0aa903920a9f" providerId="AD" clId="Web-{58B23BB9-4C54-E692-8C41-3BBF8CEECE2F}" dt="2023-07-06T21:28:02.660" v="310"/>
                <pc2:cmRplyMkLst xmlns:pc2="http://schemas.microsoft.com/office/powerpoint/2019/9/main/command">
                  <pc:docMk/>
                  <pc:sldMk cId="2859796764" sldId="847"/>
                  <pc2:cmMk id="{BE673AB7-B518-4B57-9D44-FD098EA76D98}"/>
                  <pc2:cmRplyMk id="{42A39D55-256A-4744-8795-D829C991FA0C}"/>
                </pc2:cmRplyMkLst>
              </pc226:cmRplyChg>
              <pc226:cmRplyChg chg="add">
                <pc226:chgData name="Keith Compton" userId="S::klc@nrc.gov::ad3f6869-7be7-475f-b8e3-0aa903920a9f" providerId="AD" clId="Web-{58B23BB9-4C54-E692-8C41-3BBF8CEECE2F}" dt="2023-07-06T21:03:27.310" v="99"/>
                <pc2:cmRplyMkLst xmlns:pc2="http://schemas.microsoft.com/office/powerpoint/2019/9/main/command">
                  <pc:docMk/>
                  <pc:sldMk cId="2859796764" sldId="847"/>
                  <pc2:cmMk id="{BE673AB7-B518-4B57-9D44-FD098EA76D98}"/>
                  <pc2:cmRplyMk id="{DE90CE6E-0873-4B1B-AE24-7E22D9AD74AB}"/>
                </pc2:cmRplyMkLst>
              </pc226:cmRplyChg>
            </pc226:cmChg>
          </p:ext>
        </pc:extLst>
      </pc:sldChg>
    </pc:docChg>
  </pc:docChgLst>
  <pc:docChgLst>
    <pc:chgData name="Michelle Hart" userId="1d76c266-87d4-4295-9c83-73a429db597c" providerId="ADAL" clId="{C079EE87-48C8-4787-95C1-F558EDA3F747}"/>
    <pc:docChg chg="">
      <pc:chgData name="Michelle Hart" userId="1d76c266-87d4-4295-9c83-73a429db597c" providerId="ADAL" clId="{C079EE87-48C8-4787-95C1-F558EDA3F747}" dt="2023-07-07T17:21:11.881" v="1"/>
      <pc:docMkLst>
        <pc:docMk/>
      </pc:docMkLst>
      <pc:sldChg chg="modCm">
        <pc:chgData name="Michelle Hart" userId="1d76c266-87d4-4295-9c83-73a429db597c" providerId="ADAL" clId="{C079EE87-48C8-4787-95C1-F558EDA3F747}" dt="2023-07-07T14:31:36.779" v="0" actId="2056"/>
        <pc:sldMkLst>
          <pc:docMk/>
          <pc:sldMk cId="1778312783" sldId="826"/>
        </pc:sldMkLst>
        <pc:extLst>
          <p:ext xmlns:p="http://schemas.openxmlformats.org/presentationml/2006/main" uri="{D6D511B9-2390-475A-947B-AFAB55BFBCF1}">
            <pc226:cmChg xmlns:pc226="http://schemas.microsoft.com/office/powerpoint/2022/06/main/command" chg="mod">
              <pc226:chgData name="Michelle Hart" userId="1d76c266-87d4-4295-9c83-73a429db597c" providerId="ADAL" clId="{C079EE87-48C8-4787-95C1-F558EDA3F747}" dt="2023-07-07T14:31:36.779" v="0" actId="2056"/>
              <pc2:cmMkLst xmlns:pc2="http://schemas.microsoft.com/office/powerpoint/2019/9/main/command">
                <pc:docMk/>
                <pc:sldMk cId="1778312783" sldId="826"/>
                <pc2:cmMk id="{FD95E4D0-9C2D-4034-A9BE-66D7263B427E}"/>
              </pc2:cmMkLst>
            </pc226:cmChg>
          </p:ext>
        </pc:extLst>
      </pc:sldChg>
      <pc:sldChg chg="addCm">
        <pc:chgData name="Michelle Hart" userId="1d76c266-87d4-4295-9c83-73a429db597c" providerId="ADAL" clId="{C079EE87-48C8-4787-95C1-F558EDA3F747}" dt="2023-07-07T17:21:11.881" v="1"/>
        <pc:sldMkLst>
          <pc:docMk/>
          <pc:sldMk cId="4128864820" sldId="837"/>
        </pc:sldMkLst>
        <pc:extLst>
          <p:ext xmlns:p="http://schemas.openxmlformats.org/presentationml/2006/main" uri="{D6D511B9-2390-475A-947B-AFAB55BFBCF1}">
            <pc226:cmChg xmlns:pc226="http://schemas.microsoft.com/office/powerpoint/2022/06/main/command" chg="add">
              <pc226:chgData name="Michelle Hart" userId="1d76c266-87d4-4295-9c83-73a429db597c" providerId="ADAL" clId="{C079EE87-48C8-4787-95C1-F558EDA3F747}" dt="2023-07-07T17:21:11.881" v="1"/>
              <pc2:cmMkLst xmlns:pc2="http://schemas.microsoft.com/office/powerpoint/2019/9/main/command">
                <pc:docMk/>
                <pc:sldMk cId="4128864820" sldId="837"/>
                <pc2:cmMk id="{AC3217B6-E324-4433-8F2D-81143DB5CEC3}"/>
              </pc2:cmMkLst>
            </pc226:cmChg>
          </p:ext>
        </pc:extLst>
      </pc:sldChg>
    </pc:docChg>
  </pc:docChgLst>
  <pc:docChgLst>
    <pc:chgData name="AJ Nosek" userId="a160b336-d863-4205-b6d8-698aa35ac2b5" providerId="ADAL" clId="{DCB1A43C-E9C2-47D3-AEC4-23C806969A86}"/>
    <pc:docChg chg="modSld">
      <pc:chgData name="AJ Nosek" userId="a160b336-d863-4205-b6d8-698aa35ac2b5" providerId="ADAL" clId="{DCB1A43C-E9C2-47D3-AEC4-23C806969A86}" dt="2023-09-08T15:11:15.597" v="58" actId="20577"/>
      <pc:docMkLst>
        <pc:docMk/>
      </pc:docMkLst>
      <pc:sldChg chg="modSp mod">
        <pc:chgData name="AJ Nosek" userId="a160b336-d863-4205-b6d8-698aa35ac2b5" providerId="ADAL" clId="{DCB1A43C-E9C2-47D3-AEC4-23C806969A86}" dt="2023-09-08T15:11:15.597" v="58" actId="20577"/>
        <pc:sldMkLst>
          <pc:docMk/>
          <pc:sldMk cId="2057103259" sldId="256"/>
        </pc:sldMkLst>
        <pc:spChg chg="mod">
          <ac:chgData name="AJ Nosek" userId="a160b336-d863-4205-b6d8-698aa35ac2b5" providerId="ADAL" clId="{DCB1A43C-E9C2-47D3-AEC4-23C806969A86}" dt="2023-09-08T15:11:15.597" v="58" actId="20577"/>
          <ac:spMkLst>
            <pc:docMk/>
            <pc:sldMk cId="2057103259" sldId="256"/>
            <ac:spMk id="3" creationId="{F531063C-22DA-9467-7917-63B0F53FF80A}"/>
          </ac:spMkLst>
        </pc:spChg>
      </pc:sldChg>
    </pc:docChg>
  </pc:docChgLst>
  <pc:docChgLst>
    <pc:chgData name="Shawn Campbell" userId="S::sac5@nrc.gov::b5ae0053-3847-47f7-ad90-368688c0f51f" providerId="AD" clId="Web-{39F90E64-7AC4-F7FC-3E1D-2E41A045E00A}"/>
    <pc:docChg chg="">
      <pc:chgData name="Shawn Campbell" userId="S::sac5@nrc.gov::b5ae0053-3847-47f7-ad90-368688c0f51f" providerId="AD" clId="Web-{39F90E64-7AC4-F7FC-3E1D-2E41A045E00A}" dt="2023-06-28T15:50:36.090" v="1"/>
      <pc:docMkLst>
        <pc:docMk/>
      </pc:docMkLst>
      <pc:sldChg chg="addCm modCm">
        <pc:chgData name="Shawn Campbell" userId="S::sac5@nrc.gov::b5ae0053-3847-47f7-ad90-368688c0f51f" providerId="AD" clId="Web-{39F90E64-7AC4-F7FC-3E1D-2E41A045E00A}" dt="2023-06-28T15:50:36.090" v="1"/>
        <pc:sldMkLst>
          <pc:docMk/>
          <pc:sldMk cId="2080431498" sldId="850"/>
        </pc:sldMkLst>
        <pc:extLst>
          <p:ext xmlns:p="http://schemas.openxmlformats.org/presentationml/2006/main" uri="{D6D511B9-2390-475A-947B-AFAB55BFBCF1}">
            <pc226:cmChg xmlns:pc226="http://schemas.microsoft.com/office/powerpoint/2022/06/main/command" chg="add mod">
              <pc226:chgData name="Shawn Campbell" userId="S::sac5@nrc.gov::b5ae0053-3847-47f7-ad90-368688c0f51f" providerId="AD" clId="Web-{39F90E64-7AC4-F7FC-3E1D-2E41A045E00A}" dt="2023-06-28T15:50:36.090" v="1"/>
              <pc2:cmMkLst xmlns:pc2="http://schemas.microsoft.com/office/powerpoint/2019/9/main/command">
                <pc:docMk/>
                <pc:sldMk cId="2080431498" sldId="850"/>
                <pc2:cmMk id="{49A74402-D086-427C-9D73-C26A4DD7F23D}"/>
              </pc2:cmMkLst>
            </pc226:cmChg>
          </p:ext>
        </pc:extLst>
      </pc:sldChg>
    </pc:docChg>
  </pc:docChgLst>
  <pc:docChgLst>
    <pc:chgData name="Candace de Messieres" userId="8509ffe2-4b2f-4324-8886-e43ae7de242a" providerId="ADAL" clId="{8C613716-69D5-4158-83A6-45D3E962B914}"/>
    <pc:docChg chg="undo custSel modSld">
      <pc:chgData name="Candace de Messieres" userId="8509ffe2-4b2f-4324-8886-e43ae7de242a" providerId="ADAL" clId="{8C613716-69D5-4158-83A6-45D3E962B914}" dt="2023-07-13T18:44:13.319" v="1410" actId="14100"/>
      <pc:docMkLst>
        <pc:docMk/>
      </pc:docMkLst>
      <pc:sldChg chg="modSp mod addCm">
        <pc:chgData name="Candace de Messieres" userId="8509ffe2-4b2f-4324-8886-e43ae7de242a" providerId="ADAL" clId="{8C613716-69D5-4158-83A6-45D3E962B914}" dt="2023-07-06T19:08:59.424" v="46"/>
        <pc:sldMkLst>
          <pc:docMk/>
          <pc:sldMk cId="2057103259" sldId="256"/>
        </pc:sldMkLst>
        <pc:spChg chg="mod">
          <ac:chgData name="Candace de Messieres" userId="8509ffe2-4b2f-4324-8886-e43ae7de242a" providerId="ADAL" clId="{8C613716-69D5-4158-83A6-45D3E962B914}" dt="2023-07-06T19:04:50.558" v="5" actId="27636"/>
          <ac:spMkLst>
            <pc:docMk/>
            <pc:sldMk cId="2057103259" sldId="256"/>
            <ac:spMk id="2" creationId="{FD9FEA29-9BA9-8520-DE15-694B0B84DA45}"/>
          </ac:spMkLst>
        </pc:spChg>
        <pc:spChg chg="mod">
          <ac:chgData name="Candace de Messieres" userId="8509ffe2-4b2f-4324-8886-e43ae7de242a" providerId="ADAL" clId="{8C613716-69D5-4158-83A6-45D3E962B914}" dt="2023-07-06T19:08:39.202" v="45" actId="20577"/>
          <ac:spMkLst>
            <pc:docMk/>
            <pc:sldMk cId="2057103259" sldId="256"/>
            <ac:spMk id="3" creationId="{F531063C-22DA-9467-7917-63B0F53FF80A}"/>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08:59.424" v="46"/>
              <pc2:cmMkLst xmlns:pc2="http://schemas.microsoft.com/office/powerpoint/2019/9/main/command">
                <pc:docMk/>
                <pc:sldMk cId="2057103259" sldId="256"/>
                <pc2:cmMk id="{91274F4F-D557-4A77-A4C4-18C9B6C9E824}"/>
              </pc2:cmMkLst>
            </pc226:cmChg>
            <pc226:cmChg xmlns:pc226="http://schemas.microsoft.com/office/powerpoint/2022/06/main/command" chg="add">
              <pc226:chgData name="Candace de Messieres" userId="8509ffe2-4b2f-4324-8886-e43ae7de242a" providerId="ADAL" clId="{8C613716-69D5-4158-83A6-45D3E962B914}" dt="2023-07-06T19:04:48.091" v="3"/>
              <pc2:cmMkLst xmlns:pc2="http://schemas.microsoft.com/office/powerpoint/2019/9/main/command">
                <pc:docMk/>
                <pc:sldMk cId="2057103259" sldId="256"/>
                <pc2:cmMk id="{9CC37880-5771-4BFE-8FC6-A72AC39569E1}"/>
              </pc2:cmMkLst>
            </pc226:cmChg>
          </p:ext>
        </pc:extLst>
      </pc:sldChg>
      <pc:sldChg chg="modSp mod">
        <pc:chgData name="Candace de Messieres" userId="8509ffe2-4b2f-4324-8886-e43ae7de242a" providerId="ADAL" clId="{8C613716-69D5-4158-83A6-45D3E962B914}" dt="2023-07-06T19:16:32.421" v="129" actId="27636"/>
        <pc:sldMkLst>
          <pc:docMk/>
          <pc:sldMk cId="1827996961" sldId="816"/>
        </pc:sldMkLst>
        <pc:spChg chg="mod">
          <ac:chgData name="Candace de Messieres" userId="8509ffe2-4b2f-4324-8886-e43ae7de242a" providerId="ADAL" clId="{8C613716-69D5-4158-83A6-45D3E962B914}" dt="2023-07-06T19:16:32.421" v="129" actId="27636"/>
          <ac:spMkLst>
            <pc:docMk/>
            <pc:sldMk cId="1827996961" sldId="816"/>
            <ac:spMk id="2" creationId="{EBB8396F-1C09-BD91-F2CF-2D2C74CD643F}"/>
          </ac:spMkLst>
        </pc:spChg>
      </pc:sldChg>
      <pc:sldChg chg="modSp mod">
        <pc:chgData name="Candace de Messieres" userId="8509ffe2-4b2f-4324-8886-e43ae7de242a" providerId="ADAL" clId="{8C613716-69D5-4158-83A6-45D3E962B914}" dt="2023-07-13T18:13:38.164" v="1235" actId="20577"/>
        <pc:sldMkLst>
          <pc:docMk/>
          <pc:sldMk cId="3098552715" sldId="817"/>
        </pc:sldMkLst>
        <pc:spChg chg="mod">
          <ac:chgData name="Candace de Messieres" userId="8509ffe2-4b2f-4324-8886-e43ae7de242a" providerId="ADAL" clId="{8C613716-69D5-4158-83A6-45D3E962B914}" dt="2023-07-13T18:13:35.372" v="1234" actId="20577"/>
          <ac:spMkLst>
            <pc:docMk/>
            <pc:sldMk cId="3098552715" sldId="817"/>
            <ac:spMk id="2" creationId="{DB8F7402-0D41-2270-8895-863E3B0CD02D}"/>
          </ac:spMkLst>
        </pc:spChg>
        <pc:spChg chg="mod">
          <ac:chgData name="Candace de Messieres" userId="8509ffe2-4b2f-4324-8886-e43ae7de242a" providerId="ADAL" clId="{8C613716-69D5-4158-83A6-45D3E962B914}" dt="2023-07-13T18:13:38.164" v="1235" actId="20577"/>
          <ac:spMkLst>
            <pc:docMk/>
            <pc:sldMk cId="3098552715" sldId="817"/>
            <ac:spMk id="8" creationId="{57B8B468-A93A-5756-BD3A-2DCD568BE3D9}"/>
          </ac:spMkLst>
        </pc:spChg>
      </pc:sldChg>
      <pc:sldChg chg="addSp modSp mod modCm">
        <pc:chgData name="Candace de Messieres" userId="8509ffe2-4b2f-4324-8886-e43ae7de242a" providerId="ADAL" clId="{8C613716-69D5-4158-83A6-45D3E962B914}" dt="2023-07-06T19:32:21.236" v="870"/>
        <pc:sldMkLst>
          <pc:docMk/>
          <pc:sldMk cId="2709631887" sldId="818"/>
        </pc:sldMkLst>
        <pc:spChg chg="mod">
          <ac:chgData name="Candace de Messieres" userId="8509ffe2-4b2f-4324-8886-e43ae7de242a" providerId="ADAL" clId="{8C613716-69D5-4158-83A6-45D3E962B914}" dt="2023-07-06T19:27:14.547" v="172" actId="20577"/>
          <ac:spMkLst>
            <pc:docMk/>
            <pc:sldMk cId="2709631887" sldId="818"/>
            <ac:spMk id="2" creationId="{DB8F7402-0D41-2270-8895-863E3B0CD02D}"/>
          </ac:spMkLst>
        </pc:spChg>
        <pc:spChg chg="add mod">
          <ac:chgData name="Candace de Messieres" userId="8509ffe2-4b2f-4324-8886-e43ae7de242a" providerId="ADAL" clId="{8C613716-69D5-4158-83A6-45D3E962B914}" dt="2023-07-06T19:32:02.612" v="869" actId="20577"/>
          <ac:spMkLst>
            <pc:docMk/>
            <pc:sldMk cId="2709631887" sldId="818"/>
            <ac:spMk id="5" creationId="{67D62218-ED1F-1EB0-4E7E-5F88FA39C618}"/>
          </ac:spMkLst>
        </pc:spChg>
        <pc:extLst>
          <p:ext xmlns:p="http://schemas.openxmlformats.org/presentationml/2006/main" uri="{D6D511B9-2390-475A-947B-AFAB55BFBCF1}">
            <pc226:cmChg xmlns:pc226="http://schemas.microsoft.com/office/powerpoint/2022/06/main/command" chg="">
              <pc226:chgData name="Candace de Messieres" userId="8509ffe2-4b2f-4324-8886-e43ae7de242a" providerId="ADAL" clId="{8C613716-69D5-4158-83A6-45D3E962B914}" dt="2023-07-06T19:32:21.236" v="870"/>
              <pc2:cmMkLst xmlns:pc2="http://schemas.microsoft.com/office/powerpoint/2019/9/main/command">
                <pc:docMk/>
                <pc:sldMk cId="2709631887" sldId="818"/>
                <pc2:cmMk id="{FA2F690C-FBDF-4F58-B90F-722D67993E39}"/>
              </pc2:cmMkLst>
              <pc226:cmRplyChg chg="add mod">
                <pc226:chgData name="Candace de Messieres" userId="8509ffe2-4b2f-4324-8886-e43ae7de242a" providerId="ADAL" clId="{8C613716-69D5-4158-83A6-45D3E962B914}" dt="2023-07-06T19:32:21.236" v="870"/>
                <pc2:cmRplyMkLst xmlns:pc2="http://schemas.microsoft.com/office/powerpoint/2019/9/main/command">
                  <pc:docMk/>
                  <pc:sldMk cId="2709631887" sldId="818"/>
                  <pc2:cmMk id="{FA2F690C-FBDF-4F58-B90F-722D67993E39}"/>
                  <pc2:cmRplyMk id="{FFB27206-73EE-4EEE-8C55-00F4DF55B2F2}"/>
                </pc2:cmRplyMkLst>
              </pc226:cmRplyChg>
            </pc226:cmChg>
          </p:ext>
        </pc:extLst>
      </pc:sldChg>
      <pc:sldChg chg="addCm">
        <pc:chgData name="Candace de Messieres" userId="8509ffe2-4b2f-4324-8886-e43ae7de242a" providerId="ADAL" clId="{8C613716-69D5-4158-83A6-45D3E962B914}" dt="2023-07-06T19:35:06.254" v="871"/>
        <pc:sldMkLst>
          <pc:docMk/>
          <pc:sldMk cId="2526280794" sldId="819"/>
        </pc:sldMkLst>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35:06.254" v="871"/>
              <pc2:cmMkLst xmlns:pc2="http://schemas.microsoft.com/office/powerpoint/2019/9/main/command">
                <pc:docMk/>
                <pc:sldMk cId="2526280794" sldId="819"/>
                <pc2:cmMk id="{7E257EDE-2C70-4F5D-8865-BB9B668CEEB8}"/>
              </pc2:cmMkLst>
            </pc226:cmChg>
          </p:ext>
        </pc:extLst>
      </pc:sldChg>
      <pc:sldChg chg="addCm">
        <pc:chgData name="Candace de Messieres" userId="8509ffe2-4b2f-4324-8886-e43ae7de242a" providerId="ADAL" clId="{8C613716-69D5-4158-83A6-45D3E962B914}" dt="2023-07-06T19:35:24.644" v="872"/>
        <pc:sldMkLst>
          <pc:docMk/>
          <pc:sldMk cId="919690464" sldId="820"/>
        </pc:sldMkLst>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35:24.644" v="872"/>
              <pc2:cmMkLst xmlns:pc2="http://schemas.microsoft.com/office/powerpoint/2019/9/main/command">
                <pc:docMk/>
                <pc:sldMk cId="919690464" sldId="820"/>
                <pc2:cmMk id="{BC104F79-35B9-4B22-B65C-F0F83150EDCF}"/>
              </pc2:cmMkLst>
            </pc226:cmChg>
          </p:ext>
        </pc:extLst>
      </pc:sldChg>
      <pc:sldChg chg="modSp mod addCm modCm">
        <pc:chgData name="Candace de Messieres" userId="8509ffe2-4b2f-4324-8886-e43ae7de242a" providerId="ADAL" clId="{8C613716-69D5-4158-83A6-45D3E962B914}" dt="2023-07-13T18:09:02.511" v="1226" actId="13926"/>
        <pc:sldMkLst>
          <pc:docMk/>
          <pc:sldMk cId="3822684103" sldId="821"/>
        </pc:sldMkLst>
        <pc:spChg chg="mod">
          <ac:chgData name="Candace de Messieres" userId="8509ffe2-4b2f-4324-8886-e43ae7de242a" providerId="ADAL" clId="{8C613716-69D5-4158-83A6-45D3E962B914}" dt="2023-07-13T18:09:02.511" v="1226" actId="13926"/>
          <ac:spMkLst>
            <pc:docMk/>
            <pc:sldMk cId="3822684103" sldId="821"/>
            <ac:spMk id="3" creationId="{1FBC7268-BF39-CF7F-2313-9CC9F1CFD4B4}"/>
          </ac:spMkLst>
        </pc:spChg>
        <pc:extLst>
          <p:ext xmlns:p="http://schemas.openxmlformats.org/presentationml/2006/main" uri="{D6D511B9-2390-475A-947B-AFAB55BFBCF1}">
            <pc226:cmChg xmlns:pc226="http://schemas.microsoft.com/office/powerpoint/2022/06/main/command" chg="add mod">
              <pc226:chgData name="Candace de Messieres" userId="8509ffe2-4b2f-4324-8886-e43ae7de242a" providerId="ADAL" clId="{8C613716-69D5-4158-83A6-45D3E962B914}" dt="2023-07-06T19:15:31.978" v="106"/>
              <pc2:cmMkLst xmlns:pc2="http://schemas.microsoft.com/office/powerpoint/2019/9/main/command">
                <pc:docMk/>
                <pc:sldMk cId="3822684103" sldId="821"/>
                <pc2:cmMk id="{28891E8F-2EDB-44DA-91F6-49614386C08A}"/>
              </pc2:cmMkLst>
            </pc226:cmChg>
          </p:ext>
        </pc:extLst>
      </pc:sldChg>
      <pc:sldChg chg="modCm">
        <pc:chgData name="Candace de Messieres" userId="8509ffe2-4b2f-4324-8886-e43ae7de242a" providerId="ADAL" clId="{8C613716-69D5-4158-83A6-45D3E962B914}" dt="2023-07-06T19:44:12.570" v="878"/>
        <pc:sldMkLst>
          <pc:docMk/>
          <pc:sldMk cId="1706383904" sldId="825"/>
        </pc:sldMkLst>
        <pc:extLst>
          <p:ext xmlns:p="http://schemas.openxmlformats.org/presentationml/2006/main" uri="{D6D511B9-2390-475A-947B-AFAB55BFBCF1}">
            <pc226:cmChg xmlns:pc226="http://schemas.microsoft.com/office/powerpoint/2022/06/main/command" chg="">
              <pc226:chgData name="Candace de Messieres" userId="8509ffe2-4b2f-4324-8886-e43ae7de242a" providerId="ADAL" clId="{8C613716-69D5-4158-83A6-45D3E962B914}" dt="2023-07-06T19:44:12.570" v="878"/>
              <pc2:cmMkLst xmlns:pc2="http://schemas.microsoft.com/office/powerpoint/2019/9/main/command">
                <pc:docMk/>
                <pc:sldMk cId="1706383904" sldId="825"/>
                <pc2:cmMk id="{433C1337-68F8-4DF2-83BE-3B75E00DEB2E}"/>
              </pc2:cmMkLst>
              <pc226:cmRplyChg chg="add mod">
                <pc226:chgData name="Candace de Messieres" userId="8509ffe2-4b2f-4324-8886-e43ae7de242a" providerId="ADAL" clId="{8C613716-69D5-4158-83A6-45D3E962B914}" dt="2023-07-06T19:44:12.570" v="878"/>
                <pc2:cmRplyMkLst xmlns:pc2="http://schemas.microsoft.com/office/powerpoint/2019/9/main/command">
                  <pc:docMk/>
                  <pc:sldMk cId="1706383904" sldId="825"/>
                  <pc2:cmMk id="{433C1337-68F8-4DF2-83BE-3B75E00DEB2E}"/>
                  <pc2:cmRplyMk id="{B930431F-7147-48CE-B61C-AC7BD512E32C}"/>
                </pc2:cmRplyMkLst>
              </pc226:cmRplyChg>
            </pc226:cmChg>
          </p:ext>
        </pc:extLst>
      </pc:sldChg>
      <pc:sldChg chg="addSp modSp mod addCm delCm modCm">
        <pc:chgData name="Candace de Messieres" userId="8509ffe2-4b2f-4324-8886-e43ae7de242a" providerId="ADAL" clId="{8C613716-69D5-4158-83A6-45D3E962B914}" dt="2023-07-13T18:44:13.319" v="1410" actId="14100"/>
        <pc:sldMkLst>
          <pc:docMk/>
          <pc:sldMk cId="1778312783" sldId="826"/>
        </pc:sldMkLst>
        <pc:spChg chg="mod">
          <ac:chgData name="Candace de Messieres" userId="8509ffe2-4b2f-4324-8886-e43ae7de242a" providerId="ADAL" clId="{8C613716-69D5-4158-83A6-45D3E962B914}" dt="2023-07-13T18:13:27.029" v="1232" actId="20577"/>
          <ac:spMkLst>
            <pc:docMk/>
            <pc:sldMk cId="1778312783" sldId="826"/>
            <ac:spMk id="2" creationId="{9C934B97-4ECF-781A-85FB-847A2E52E5F1}"/>
          </ac:spMkLst>
        </pc:spChg>
        <pc:spChg chg="add mod">
          <ac:chgData name="Candace de Messieres" userId="8509ffe2-4b2f-4324-8886-e43ae7de242a" providerId="ADAL" clId="{8C613716-69D5-4158-83A6-45D3E962B914}" dt="2023-07-13T18:44:13.319" v="1410" actId="14100"/>
          <ac:spMkLst>
            <pc:docMk/>
            <pc:sldMk cId="1778312783" sldId="826"/>
            <ac:spMk id="3" creationId="{FA4804F9-D3AA-D747-DFBD-598CB27FFD70}"/>
          </ac:spMkLst>
        </pc:spChg>
        <pc:spChg chg="add mod">
          <ac:chgData name="Candace de Messieres" userId="8509ffe2-4b2f-4324-8886-e43ae7de242a" providerId="ADAL" clId="{8C613716-69D5-4158-83A6-45D3E962B914}" dt="2023-07-13T18:43:30.014" v="1402" actId="14861"/>
          <ac:spMkLst>
            <pc:docMk/>
            <pc:sldMk cId="1778312783" sldId="826"/>
            <ac:spMk id="6" creationId="{CC4F0C6B-DD55-B6D2-8E77-B32C1198234E}"/>
          </ac:spMkLst>
        </pc:spChg>
        <pc:spChg chg="add mod">
          <ac:chgData name="Candace de Messieres" userId="8509ffe2-4b2f-4324-8886-e43ae7de242a" providerId="ADAL" clId="{8C613716-69D5-4158-83A6-45D3E962B914}" dt="2023-07-13T18:44:03.371" v="1408" actId="1037"/>
          <ac:spMkLst>
            <pc:docMk/>
            <pc:sldMk cId="1778312783" sldId="826"/>
            <ac:spMk id="7" creationId="{70EFCE5C-5F48-3915-56E3-43EF9C616340}"/>
          </ac:spMkLst>
        </pc:spChg>
        <pc:spChg chg="mod">
          <ac:chgData name="Candace de Messieres" userId="8509ffe2-4b2f-4324-8886-e43ae7de242a" providerId="ADAL" clId="{8C613716-69D5-4158-83A6-45D3E962B914}" dt="2023-07-13T18:13:29.937" v="1233" actId="20577"/>
          <ac:spMkLst>
            <pc:docMk/>
            <pc:sldMk cId="1778312783" sldId="826"/>
            <ac:spMk id="8" creationId="{958544E0-0EEE-F65D-4720-2F059F37A44E}"/>
          </ac:spMkLst>
        </pc:spChg>
        <pc:extLst>
          <p:ext xmlns:p="http://schemas.openxmlformats.org/presentationml/2006/main" uri="{D6D511B9-2390-475A-947B-AFAB55BFBCF1}">
            <pc226:cmChg xmlns:pc226="http://schemas.microsoft.com/office/powerpoint/2022/06/main/command" chg="add del">
              <pc226:chgData name="Candace de Messieres" userId="8509ffe2-4b2f-4324-8886-e43ae7de242a" providerId="ADAL" clId="{8C613716-69D5-4158-83A6-45D3E962B914}" dt="2023-07-06T19:37:58.565" v="875"/>
              <pc2:cmMkLst xmlns:pc2="http://schemas.microsoft.com/office/powerpoint/2019/9/main/command">
                <pc:docMk/>
                <pc:sldMk cId="1778312783" sldId="826"/>
                <pc2:cmMk id="{B4360484-BF22-4BF3-BBF8-21AB31DC7A86}"/>
              </pc2:cmMkLst>
            </pc226:cmChg>
            <pc226:cmChg xmlns:pc226="http://schemas.microsoft.com/office/powerpoint/2022/06/main/command" chg="mod">
              <pc226:chgData name="Candace de Messieres" userId="8509ffe2-4b2f-4324-8886-e43ae7de242a" providerId="ADAL" clId="{8C613716-69D5-4158-83A6-45D3E962B914}" dt="2023-07-12T17:46:47.620" v="1206" actId="2056"/>
              <pc2:cmMkLst xmlns:pc2="http://schemas.microsoft.com/office/powerpoint/2019/9/main/command">
                <pc:docMk/>
                <pc:sldMk cId="1778312783" sldId="826"/>
                <pc2:cmMk id="{FD95E4D0-9C2D-4034-A9BE-66D7263B427E}"/>
              </pc2:cmMkLst>
              <pc226:cmRplyChg chg="add mod">
                <pc226:chgData name="Candace de Messieres" userId="8509ffe2-4b2f-4324-8886-e43ae7de242a" providerId="ADAL" clId="{8C613716-69D5-4158-83A6-45D3E962B914}" dt="2023-07-06T19:40:56.739" v="876"/>
                <pc2:cmRplyMkLst xmlns:pc2="http://schemas.microsoft.com/office/powerpoint/2019/9/main/command">
                  <pc:docMk/>
                  <pc:sldMk cId="1778312783" sldId="826"/>
                  <pc2:cmMk id="{FD95E4D0-9C2D-4034-A9BE-66D7263B427E}"/>
                  <pc2:cmRplyMk id="{B54A2A3B-D043-4E63-B230-F9B1AF64C53E}"/>
                </pc2:cmRplyMkLst>
              </pc226:cmRplyChg>
            </pc226:cmChg>
          </p:ext>
        </pc:extLst>
      </pc:sldChg>
      <pc:sldChg chg="modSp mod">
        <pc:chgData name="Candace de Messieres" userId="8509ffe2-4b2f-4324-8886-e43ae7de242a" providerId="ADAL" clId="{8C613716-69D5-4158-83A6-45D3E962B914}" dt="2023-07-13T18:15:26.617" v="1255" actId="13926"/>
        <pc:sldMkLst>
          <pc:docMk/>
          <pc:sldMk cId="1011699722" sldId="827"/>
        </pc:sldMkLst>
        <pc:spChg chg="mod">
          <ac:chgData name="Candace de Messieres" userId="8509ffe2-4b2f-4324-8886-e43ae7de242a" providerId="ADAL" clId="{8C613716-69D5-4158-83A6-45D3E962B914}" dt="2023-07-13T18:15:26.617" v="1255" actId="13926"/>
          <ac:spMkLst>
            <pc:docMk/>
            <pc:sldMk cId="1011699722" sldId="827"/>
            <ac:spMk id="18" creationId="{2894BB63-453F-1646-E69C-13177E84599A}"/>
          </ac:spMkLst>
        </pc:spChg>
      </pc:sldChg>
      <pc:sldChg chg="modSp mod addCm modCm">
        <pc:chgData name="Candace de Messieres" userId="8509ffe2-4b2f-4324-8886-e43ae7de242a" providerId="ADAL" clId="{8C613716-69D5-4158-83A6-45D3E962B914}" dt="2023-07-06T19:52:25.390" v="914" actId="1035"/>
        <pc:sldMkLst>
          <pc:docMk/>
          <pc:sldMk cId="3536127986" sldId="827"/>
        </pc:sldMkLst>
        <pc:spChg chg="mod">
          <ac:chgData name="Candace de Messieres" userId="8509ffe2-4b2f-4324-8886-e43ae7de242a" providerId="ADAL" clId="{8C613716-69D5-4158-83A6-45D3E962B914}" dt="2023-07-06T19:50:30.874" v="896" actId="20577"/>
          <ac:spMkLst>
            <pc:docMk/>
            <pc:sldMk cId="3536127986" sldId="827"/>
            <ac:spMk id="15" creationId="{E54A7D40-6E58-03B7-8108-E65E69867726}"/>
          </ac:spMkLst>
        </pc:spChg>
        <pc:spChg chg="mod">
          <ac:chgData name="Candace de Messieres" userId="8509ffe2-4b2f-4324-8886-e43ae7de242a" providerId="ADAL" clId="{8C613716-69D5-4158-83A6-45D3E962B914}" dt="2023-07-06T19:52:17.143" v="900" actId="20577"/>
          <ac:spMkLst>
            <pc:docMk/>
            <pc:sldMk cId="3536127986" sldId="827"/>
            <ac:spMk id="17" creationId="{C11CCBF0-F892-7E11-F294-164DCE3FEF39}"/>
          </ac:spMkLst>
        </pc:spChg>
        <pc:spChg chg="mod">
          <ac:chgData name="Candace de Messieres" userId="8509ffe2-4b2f-4324-8886-e43ae7de242a" providerId="ADAL" clId="{8C613716-69D5-4158-83A6-45D3E962B914}" dt="2023-07-06T19:49:34.322" v="890" actId="27636"/>
          <ac:spMkLst>
            <pc:docMk/>
            <pc:sldMk cId="3536127986" sldId="827"/>
            <ac:spMk id="18" creationId="{2894BB63-453F-1646-E69C-13177E84599A}"/>
          </ac:spMkLst>
        </pc:spChg>
        <pc:graphicFrameChg chg="mod">
          <ac:chgData name="Candace de Messieres" userId="8509ffe2-4b2f-4324-8886-e43ae7de242a" providerId="ADAL" clId="{8C613716-69D5-4158-83A6-45D3E962B914}" dt="2023-07-06T19:52:25.390" v="914" actId="1035"/>
          <ac:graphicFrameMkLst>
            <pc:docMk/>
            <pc:sldMk cId="3536127986" sldId="827"/>
            <ac:graphicFrameMk id="11" creationId="{702600C7-7A4B-6173-3897-C1E54CE45202}"/>
          </ac:graphicFrameMkLst>
        </pc:graphicFrame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52:13.658" v="899"/>
              <pc2:cmMkLst xmlns:pc2="http://schemas.microsoft.com/office/powerpoint/2019/9/main/command">
                <pc:docMk/>
                <pc:sldMk cId="3536127986" sldId="827"/>
                <pc2:cmMk id="{5399DD95-C03F-48FD-A1D6-EC761CE00FC9}"/>
              </pc2:cmMkLst>
            </pc226:cmChg>
            <pc226:cmChg xmlns:pc226="http://schemas.microsoft.com/office/powerpoint/2022/06/main/command" chg="add mod">
              <pc226:chgData name="Candace de Messieres" userId="8509ffe2-4b2f-4324-8886-e43ae7de242a" providerId="ADAL" clId="{8C613716-69D5-4158-83A6-45D3E962B914}" dt="2023-07-06T19:51:22.875" v="898"/>
              <pc2:cmMkLst xmlns:pc2="http://schemas.microsoft.com/office/powerpoint/2019/9/main/command">
                <pc:docMk/>
                <pc:sldMk cId="3536127986" sldId="827"/>
                <pc2:cmMk id="{ACC41AB2-EED1-4C6B-9114-914B6F982B39}"/>
              </pc2:cmMkLst>
            </pc226:cmChg>
          </p:ext>
        </pc:extLst>
      </pc:sldChg>
      <pc:sldChg chg="modSp mod addCm">
        <pc:chgData name="Candace de Messieres" userId="8509ffe2-4b2f-4324-8886-e43ae7de242a" providerId="ADAL" clId="{8C613716-69D5-4158-83A6-45D3E962B914}" dt="2023-07-13T18:15:48.500" v="1257" actId="20577"/>
        <pc:sldMkLst>
          <pc:docMk/>
          <pc:sldMk cId="3424698060" sldId="829"/>
        </pc:sldMkLst>
        <pc:spChg chg="mod">
          <ac:chgData name="Candace de Messieres" userId="8509ffe2-4b2f-4324-8886-e43ae7de242a" providerId="ADAL" clId="{8C613716-69D5-4158-83A6-45D3E962B914}" dt="2023-07-13T18:15:45.194" v="1256" actId="20577"/>
          <ac:spMkLst>
            <pc:docMk/>
            <pc:sldMk cId="3424698060" sldId="829"/>
            <ac:spMk id="2" creationId="{B4361D8E-755B-55D6-73F5-4A4F388D84F3}"/>
          </ac:spMkLst>
        </pc:spChg>
        <pc:spChg chg="mod">
          <ac:chgData name="Candace de Messieres" userId="8509ffe2-4b2f-4324-8886-e43ae7de242a" providerId="ADAL" clId="{8C613716-69D5-4158-83A6-45D3E962B914}" dt="2023-07-13T18:15:48.500" v="1257" actId="20577"/>
          <ac:spMkLst>
            <pc:docMk/>
            <pc:sldMk cId="3424698060" sldId="829"/>
            <ac:spMk id="7" creationId="{B146EC77-9B34-39A9-356B-8FF1084418F4}"/>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48:18.182" v="879"/>
              <pc2:cmMkLst xmlns:pc2="http://schemas.microsoft.com/office/powerpoint/2019/9/main/command">
                <pc:docMk/>
                <pc:sldMk cId="3424698060" sldId="829"/>
                <pc2:cmMk id="{A756A682-8686-43E9-A0D6-92AE4EA831B1}"/>
              </pc2:cmMkLst>
            </pc226:cmChg>
          </p:ext>
        </pc:extLst>
      </pc:sldChg>
      <pc:sldChg chg="modSp mod addCm modCm">
        <pc:chgData name="Candace de Messieres" userId="8509ffe2-4b2f-4324-8886-e43ae7de242a" providerId="ADAL" clId="{8C613716-69D5-4158-83A6-45D3E962B914}" dt="2023-07-06T19:23:40.996" v="166"/>
        <pc:sldMkLst>
          <pc:docMk/>
          <pc:sldMk cId="1532491518" sldId="830"/>
        </pc:sldMkLst>
        <pc:spChg chg="mod">
          <ac:chgData name="Candace de Messieres" userId="8509ffe2-4b2f-4324-8886-e43ae7de242a" providerId="ADAL" clId="{8C613716-69D5-4158-83A6-45D3E962B914}" dt="2023-07-06T19:22:24.556" v="165" actId="20577"/>
          <ac:spMkLst>
            <pc:docMk/>
            <pc:sldMk cId="1532491518" sldId="830"/>
            <ac:spMk id="3" creationId="{435F05C4-0772-3971-F223-67920213A94D}"/>
          </ac:spMkLst>
        </pc:spChg>
        <pc:extLst>
          <p:ext xmlns:p="http://schemas.openxmlformats.org/presentationml/2006/main" uri="{D6D511B9-2390-475A-947B-AFAB55BFBCF1}">
            <pc226:cmChg xmlns:pc226="http://schemas.microsoft.com/office/powerpoint/2022/06/main/command" chg="mod">
              <pc226:chgData name="Candace de Messieres" userId="8509ffe2-4b2f-4324-8886-e43ae7de242a" providerId="ADAL" clId="{8C613716-69D5-4158-83A6-45D3E962B914}" dt="2023-07-06T19:22:24.556" v="165" actId="20577"/>
              <pc2:cmMkLst xmlns:pc2="http://schemas.microsoft.com/office/powerpoint/2019/9/main/command">
                <pc:docMk/>
                <pc:sldMk cId="1532491518" sldId="830"/>
                <pc2:cmMk id="{81352430-7D6E-4C77-8FC8-F5FC72C6A009}"/>
              </pc2:cmMkLst>
            </pc226:cmChg>
            <pc226:cmChg xmlns:pc226="http://schemas.microsoft.com/office/powerpoint/2022/06/main/command" chg="mod">
              <pc226:chgData name="Candace de Messieres" userId="8509ffe2-4b2f-4324-8886-e43ae7de242a" providerId="ADAL" clId="{8C613716-69D5-4158-83A6-45D3E962B914}" dt="2023-07-06T19:22:24.556" v="165" actId="20577"/>
              <pc2:cmMkLst xmlns:pc2="http://schemas.microsoft.com/office/powerpoint/2019/9/main/command">
                <pc:docMk/>
                <pc:sldMk cId="1532491518" sldId="830"/>
                <pc2:cmMk id="{0A9729C5-F6EC-4A74-A742-10892B5695E2}"/>
              </pc2:cmMkLst>
            </pc226:cmChg>
            <pc226:cmChg xmlns:pc226="http://schemas.microsoft.com/office/powerpoint/2022/06/main/command" chg="add">
              <pc226:chgData name="Candace de Messieres" userId="8509ffe2-4b2f-4324-8886-e43ae7de242a" providerId="ADAL" clId="{8C613716-69D5-4158-83A6-45D3E962B914}" dt="2023-07-06T19:23:40.996" v="166"/>
              <pc2:cmMkLst xmlns:pc2="http://schemas.microsoft.com/office/powerpoint/2019/9/main/command">
                <pc:docMk/>
                <pc:sldMk cId="1532491518" sldId="830"/>
                <pc2:cmMk id="{6CF54EC8-88FF-4442-BC67-696CACF21041}"/>
              </pc2:cmMkLst>
            </pc226:cmChg>
          </p:ext>
        </pc:extLst>
      </pc:sldChg>
      <pc:sldChg chg="modSp mod addCm">
        <pc:chgData name="Candace de Messieres" userId="8509ffe2-4b2f-4324-8886-e43ae7de242a" providerId="ADAL" clId="{8C613716-69D5-4158-83A6-45D3E962B914}" dt="2023-07-06T19:21:49.317" v="164" actId="20577"/>
        <pc:sldMkLst>
          <pc:docMk/>
          <pc:sldMk cId="21417473" sldId="831"/>
        </pc:sldMkLst>
        <pc:spChg chg="mod">
          <ac:chgData name="Candace de Messieres" userId="8509ffe2-4b2f-4324-8886-e43ae7de242a" providerId="ADAL" clId="{8C613716-69D5-4158-83A6-45D3E962B914}" dt="2023-07-06T19:21:49.317" v="164" actId="20577"/>
          <ac:spMkLst>
            <pc:docMk/>
            <pc:sldMk cId="21417473" sldId="831"/>
            <ac:spMk id="3" creationId="{435F05C4-0772-3971-F223-67920213A94D}"/>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21:44.115" v="160"/>
              <pc2:cmMkLst xmlns:pc2="http://schemas.microsoft.com/office/powerpoint/2019/9/main/command">
                <pc:docMk/>
                <pc:sldMk cId="21417473" sldId="831"/>
                <pc2:cmMk id="{89A17946-CF31-43E7-9A7F-488F647C3DB7}"/>
              </pc2:cmMkLst>
            </pc226:cmChg>
          </p:ext>
        </pc:extLst>
      </pc:sldChg>
      <pc:sldChg chg="modSp mod addCm">
        <pc:chgData name="Candace de Messieres" userId="8509ffe2-4b2f-4324-8886-e43ae7de242a" providerId="ADAL" clId="{8C613716-69D5-4158-83A6-45D3E962B914}" dt="2023-07-13T18:09:24.058" v="1229" actId="20577"/>
        <pc:sldMkLst>
          <pc:docMk/>
          <pc:sldMk cId="1288698146" sldId="832"/>
        </pc:sldMkLst>
        <pc:spChg chg="mod">
          <ac:chgData name="Candace de Messieres" userId="8509ffe2-4b2f-4324-8886-e43ae7de242a" providerId="ADAL" clId="{8C613716-69D5-4158-83A6-45D3E962B914}" dt="2023-07-13T18:09:24.058" v="1229" actId="20577"/>
          <ac:spMkLst>
            <pc:docMk/>
            <pc:sldMk cId="1288698146" sldId="832"/>
            <ac:spMk id="3" creationId="{435F05C4-0772-3971-F223-67920213A94D}"/>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20:11.949" v="151"/>
              <pc2:cmMkLst xmlns:pc2="http://schemas.microsoft.com/office/powerpoint/2019/9/main/command">
                <pc:docMk/>
                <pc:sldMk cId="1288698146" sldId="832"/>
                <pc2:cmMk id="{374E120D-2332-4C80-966B-67B1659E6156}"/>
              </pc2:cmMkLst>
            </pc226:cmChg>
          </p:ext>
        </pc:extLst>
      </pc:sldChg>
      <pc:sldChg chg="modSp mod addCm">
        <pc:chgData name="Candace de Messieres" userId="8509ffe2-4b2f-4324-8886-e43ae7de242a" providerId="ADAL" clId="{8C613716-69D5-4158-83A6-45D3E962B914}" dt="2023-07-13T18:16:14.479" v="1259" actId="20577"/>
        <pc:sldMkLst>
          <pc:docMk/>
          <pc:sldMk cId="3466867205" sldId="833"/>
        </pc:sldMkLst>
        <pc:spChg chg="mod">
          <ac:chgData name="Candace de Messieres" userId="8509ffe2-4b2f-4324-8886-e43ae7de242a" providerId="ADAL" clId="{8C613716-69D5-4158-83A6-45D3E962B914}" dt="2023-07-13T18:16:12.010" v="1258" actId="20577"/>
          <ac:spMkLst>
            <pc:docMk/>
            <pc:sldMk cId="3466867205" sldId="833"/>
            <ac:spMk id="2" creationId="{B4361D8E-755B-55D6-73F5-4A4F388D84F3}"/>
          </ac:spMkLst>
        </pc:spChg>
        <pc:spChg chg="mod">
          <ac:chgData name="Candace de Messieres" userId="8509ffe2-4b2f-4324-8886-e43ae7de242a" providerId="ADAL" clId="{8C613716-69D5-4158-83A6-45D3E962B914}" dt="2023-07-13T18:16:14.479" v="1259" actId="20577"/>
          <ac:spMkLst>
            <pc:docMk/>
            <pc:sldMk cId="3466867205" sldId="833"/>
            <ac:spMk id="7" creationId="{C866F099-3904-47DA-95E4-603885E10A62}"/>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19:48:52.576" v="880"/>
              <pc2:cmMkLst xmlns:pc2="http://schemas.microsoft.com/office/powerpoint/2019/9/main/command">
                <pc:docMk/>
                <pc:sldMk cId="3466867205" sldId="833"/>
                <pc2:cmMk id="{10D23BE8-9641-4AED-8BBA-6C70ECC51822}"/>
              </pc2:cmMkLst>
            </pc226:cmChg>
          </p:ext>
        </pc:extLst>
      </pc:sldChg>
      <pc:sldChg chg="modSp mod addCm modCm">
        <pc:chgData name="Candace de Messieres" userId="8509ffe2-4b2f-4324-8886-e43ae7de242a" providerId="ADAL" clId="{8C613716-69D5-4158-83A6-45D3E962B914}" dt="2023-07-06T20:00:39.047" v="1008" actId="27636"/>
        <pc:sldMkLst>
          <pc:docMk/>
          <pc:sldMk cId="576762786" sldId="836"/>
        </pc:sldMkLst>
        <pc:spChg chg="mod">
          <ac:chgData name="Candace de Messieres" userId="8509ffe2-4b2f-4324-8886-e43ae7de242a" providerId="ADAL" clId="{8C613716-69D5-4158-83A6-45D3E962B914}" dt="2023-07-06T20:00:39.047" v="1008" actId="27636"/>
          <ac:spMkLst>
            <pc:docMk/>
            <pc:sldMk cId="576762786" sldId="836"/>
            <ac:spMk id="3" creationId="{03BD7D7D-3EEF-4213-5E78-F2893F9C6084}"/>
          </ac:spMkLst>
        </pc:spChg>
        <pc:extLst>
          <p:ext xmlns:p="http://schemas.openxmlformats.org/presentationml/2006/main" uri="{D6D511B9-2390-475A-947B-AFAB55BFBCF1}">
            <pc226:cmChg xmlns:pc226="http://schemas.microsoft.com/office/powerpoint/2022/06/main/command" chg="mod">
              <pc226:chgData name="Candace de Messieres" userId="8509ffe2-4b2f-4324-8886-e43ae7de242a" providerId="ADAL" clId="{8C613716-69D5-4158-83A6-45D3E962B914}" dt="2023-07-06T20:00:39.037" v="1007" actId="20577"/>
              <pc2:cmMkLst xmlns:pc2="http://schemas.microsoft.com/office/powerpoint/2019/9/main/command">
                <pc:docMk/>
                <pc:sldMk cId="576762786" sldId="836"/>
                <pc2:cmMk id="{02958E13-BC08-40FF-9830-4A9794ADDAD5}"/>
              </pc2:cmMkLst>
            </pc226:cmChg>
            <pc226:cmChg xmlns:pc226="http://schemas.microsoft.com/office/powerpoint/2022/06/main/command" chg="add">
              <pc226:chgData name="Candace de Messieres" userId="8509ffe2-4b2f-4324-8886-e43ae7de242a" providerId="ADAL" clId="{8C613716-69D5-4158-83A6-45D3E962B914}" dt="2023-07-06T19:53:57.662" v="983"/>
              <pc2:cmMkLst xmlns:pc2="http://schemas.microsoft.com/office/powerpoint/2019/9/main/command">
                <pc:docMk/>
                <pc:sldMk cId="576762786" sldId="836"/>
                <pc2:cmMk id="{BBA6A9A9-CFCE-43C7-8A45-63C96562044C}"/>
              </pc2:cmMkLst>
            </pc226:cmChg>
          </p:ext>
        </pc:extLst>
      </pc:sldChg>
      <pc:sldChg chg="modSp mod">
        <pc:chgData name="Candace de Messieres" userId="8509ffe2-4b2f-4324-8886-e43ae7de242a" providerId="ADAL" clId="{8C613716-69D5-4158-83A6-45D3E962B914}" dt="2023-07-13T18:15:07.927" v="1237" actId="20577"/>
        <pc:sldMkLst>
          <pc:docMk/>
          <pc:sldMk cId="3052628247" sldId="836"/>
        </pc:sldMkLst>
        <pc:spChg chg="mod">
          <ac:chgData name="Candace de Messieres" userId="8509ffe2-4b2f-4324-8886-e43ae7de242a" providerId="ADAL" clId="{8C613716-69D5-4158-83A6-45D3E962B914}" dt="2023-07-13T18:15:04.937" v="1236" actId="20577"/>
          <ac:spMkLst>
            <pc:docMk/>
            <pc:sldMk cId="3052628247" sldId="836"/>
            <ac:spMk id="2" creationId="{6A0F173D-40D4-A1C7-1C03-2BF44B744DFE}"/>
          </ac:spMkLst>
        </pc:spChg>
        <pc:spChg chg="mod">
          <ac:chgData name="Candace de Messieres" userId="8509ffe2-4b2f-4324-8886-e43ae7de242a" providerId="ADAL" clId="{8C613716-69D5-4158-83A6-45D3E962B914}" dt="2023-07-13T18:15:07.927" v="1237" actId="20577"/>
          <ac:spMkLst>
            <pc:docMk/>
            <pc:sldMk cId="3052628247" sldId="836"/>
            <ac:spMk id="7" creationId="{A937FE20-16B1-1453-45C0-8B5A81F838E8}"/>
          </ac:spMkLst>
        </pc:spChg>
      </pc:sldChg>
      <pc:sldChg chg="modSp mod">
        <pc:chgData name="Candace de Messieres" userId="8509ffe2-4b2f-4324-8886-e43ae7de242a" providerId="ADAL" clId="{8C613716-69D5-4158-83A6-45D3E962B914}" dt="2023-07-13T18:17:26.953" v="1281" actId="20577"/>
        <pc:sldMkLst>
          <pc:docMk/>
          <pc:sldMk cId="3069166892" sldId="839"/>
        </pc:sldMkLst>
        <pc:spChg chg="mod">
          <ac:chgData name="Candace de Messieres" userId="8509ffe2-4b2f-4324-8886-e43ae7de242a" providerId="ADAL" clId="{8C613716-69D5-4158-83A6-45D3E962B914}" dt="2023-07-13T18:17:24.287" v="1280" actId="20577"/>
          <ac:spMkLst>
            <pc:docMk/>
            <pc:sldMk cId="3069166892" sldId="839"/>
            <ac:spMk id="2" creationId="{6A0F173D-40D4-A1C7-1C03-2BF44B744DFE}"/>
          </ac:spMkLst>
        </pc:spChg>
        <pc:spChg chg="mod">
          <ac:chgData name="Candace de Messieres" userId="8509ffe2-4b2f-4324-8886-e43ae7de242a" providerId="ADAL" clId="{8C613716-69D5-4158-83A6-45D3E962B914}" dt="2023-07-13T18:17:10.017" v="1279" actId="1035"/>
          <ac:spMkLst>
            <pc:docMk/>
            <pc:sldMk cId="3069166892" sldId="839"/>
            <ac:spMk id="3" creationId="{03BD7D7D-3EEF-4213-5E78-F2893F9C6084}"/>
          </ac:spMkLst>
        </pc:spChg>
        <pc:spChg chg="mod">
          <ac:chgData name="Candace de Messieres" userId="8509ffe2-4b2f-4324-8886-e43ae7de242a" providerId="ADAL" clId="{8C613716-69D5-4158-83A6-45D3E962B914}" dt="2023-07-13T18:17:26.953" v="1281" actId="20577"/>
          <ac:spMkLst>
            <pc:docMk/>
            <pc:sldMk cId="3069166892" sldId="839"/>
            <ac:spMk id="7" creationId="{BF3920F2-4F84-6CFB-E269-C346A7B813F5}"/>
          </ac:spMkLst>
        </pc:spChg>
      </pc:sldChg>
      <pc:sldChg chg="modSp mod">
        <pc:chgData name="Candace de Messieres" userId="8509ffe2-4b2f-4324-8886-e43ae7de242a" providerId="ADAL" clId="{8C613716-69D5-4158-83A6-45D3E962B914}" dt="2023-07-13T18:16:58.326" v="1273" actId="20577"/>
        <pc:sldMkLst>
          <pc:docMk/>
          <pc:sldMk cId="2865582326" sldId="843"/>
        </pc:sldMkLst>
        <pc:spChg chg="mod">
          <ac:chgData name="Candace de Messieres" userId="8509ffe2-4b2f-4324-8886-e43ae7de242a" providerId="ADAL" clId="{8C613716-69D5-4158-83A6-45D3E962B914}" dt="2023-07-13T18:16:55.249" v="1272" actId="1036"/>
          <ac:spMkLst>
            <pc:docMk/>
            <pc:sldMk cId="2865582326" sldId="843"/>
            <ac:spMk id="2" creationId="{6A0F173D-40D4-A1C7-1C03-2BF44B744DFE}"/>
          </ac:spMkLst>
        </pc:spChg>
        <pc:spChg chg="mod">
          <ac:chgData name="Candace de Messieres" userId="8509ffe2-4b2f-4324-8886-e43ae7de242a" providerId="ADAL" clId="{8C613716-69D5-4158-83A6-45D3E962B914}" dt="2023-07-13T18:16:55.249" v="1272" actId="1036"/>
          <ac:spMkLst>
            <pc:docMk/>
            <pc:sldMk cId="2865582326" sldId="843"/>
            <ac:spMk id="3" creationId="{03BD7D7D-3EEF-4213-5E78-F2893F9C6084}"/>
          </ac:spMkLst>
        </pc:spChg>
        <pc:spChg chg="mod">
          <ac:chgData name="Candace de Messieres" userId="8509ffe2-4b2f-4324-8886-e43ae7de242a" providerId="ADAL" clId="{8C613716-69D5-4158-83A6-45D3E962B914}" dt="2023-07-13T18:16:58.326" v="1273" actId="20577"/>
          <ac:spMkLst>
            <pc:docMk/>
            <pc:sldMk cId="2865582326" sldId="843"/>
            <ac:spMk id="7" creationId="{A1D1B0F2-4246-D05F-B7E9-0B37405BEC11}"/>
          </ac:spMkLst>
        </pc:spChg>
      </pc:sldChg>
      <pc:sldChg chg="modSp mod addCm">
        <pc:chgData name="Candace de Messieres" userId="8509ffe2-4b2f-4324-8886-e43ae7de242a" providerId="ADAL" clId="{8C613716-69D5-4158-83A6-45D3E962B914}" dt="2023-07-06T20:04:38.954" v="1110"/>
        <pc:sldMkLst>
          <pc:docMk/>
          <pc:sldMk cId="493339913" sldId="844"/>
        </pc:sldMkLst>
        <pc:spChg chg="mod">
          <ac:chgData name="Candace de Messieres" userId="8509ffe2-4b2f-4324-8886-e43ae7de242a" providerId="ADAL" clId="{8C613716-69D5-4158-83A6-45D3E962B914}" dt="2023-07-06T20:04:27.161" v="1109" actId="20577"/>
          <ac:spMkLst>
            <pc:docMk/>
            <pc:sldMk cId="493339913" sldId="844"/>
            <ac:spMk id="3" creationId="{E851A384-B633-1BC9-4AD2-22D736C493FA}"/>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20:04:38.954" v="1110"/>
              <pc2:cmMkLst xmlns:pc2="http://schemas.microsoft.com/office/powerpoint/2019/9/main/command">
                <pc:docMk/>
                <pc:sldMk cId="493339913" sldId="844"/>
                <pc2:cmMk id="{898F4264-F7FC-4856-ABAE-4B265FE1BB25}"/>
              </pc2:cmMkLst>
            </pc226:cmChg>
          </p:ext>
        </pc:extLst>
      </pc:sldChg>
      <pc:sldChg chg="modSp mod addCm modCm">
        <pc:chgData name="Candace de Messieres" userId="8509ffe2-4b2f-4324-8886-e43ae7de242a" providerId="ADAL" clId="{8C613716-69D5-4158-83A6-45D3E962B914}" dt="2023-07-06T19:18:00.658" v="149" actId="13926"/>
        <pc:sldMkLst>
          <pc:docMk/>
          <pc:sldMk cId="2859796764" sldId="847"/>
        </pc:sldMkLst>
        <pc:spChg chg="mod">
          <ac:chgData name="Candace de Messieres" userId="8509ffe2-4b2f-4324-8886-e43ae7de242a" providerId="ADAL" clId="{8C613716-69D5-4158-83A6-45D3E962B914}" dt="2023-07-06T19:18:00.658" v="149" actId="13926"/>
          <ac:spMkLst>
            <pc:docMk/>
            <pc:sldMk cId="2859796764" sldId="847"/>
            <ac:spMk id="3" creationId="{1FBC7268-BF39-CF7F-2313-9CC9F1CFD4B4}"/>
          </ac:spMkLst>
        </pc:spChg>
        <pc:extLst>
          <p:ext xmlns:p="http://schemas.openxmlformats.org/presentationml/2006/main" uri="{D6D511B9-2390-475A-947B-AFAB55BFBCF1}">
            <pc226:cmChg xmlns:pc226="http://schemas.microsoft.com/office/powerpoint/2022/06/main/command" chg="add mod">
              <pc226:chgData name="Candace de Messieres" userId="8509ffe2-4b2f-4324-8886-e43ae7de242a" providerId="ADAL" clId="{8C613716-69D5-4158-83A6-45D3E962B914}" dt="2023-07-06T19:17:55.602" v="148" actId="20577"/>
              <pc2:cmMkLst xmlns:pc2="http://schemas.microsoft.com/office/powerpoint/2019/9/main/command">
                <pc:docMk/>
                <pc:sldMk cId="2859796764" sldId="847"/>
                <pc2:cmMk id="{BE673AB7-B518-4B57-9D44-FD098EA76D98}"/>
              </pc2:cmMkLst>
            </pc226:cmChg>
          </p:ext>
        </pc:extLst>
      </pc:sldChg>
      <pc:sldChg chg="modSp mod addCm modCm">
        <pc:chgData name="Candace de Messieres" userId="8509ffe2-4b2f-4324-8886-e43ae7de242a" providerId="ADAL" clId="{8C613716-69D5-4158-83A6-45D3E962B914}" dt="2023-07-06T20:10:11.989" v="1203"/>
        <pc:sldMkLst>
          <pc:docMk/>
          <pc:sldMk cId="2080431498" sldId="850"/>
        </pc:sldMkLst>
        <pc:spChg chg="mod">
          <ac:chgData name="Candace de Messieres" userId="8509ffe2-4b2f-4324-8886-e43ae7de242a" providerId="ADAL" clId="{8C613716-69D5-4158-83A6-45D3E962B914}" dt="2023-07-06T20:07:56.745" v="1202" actId="20577"/>
          <ac:spMkLst>
            <pc:docMk/>
            <pc:sldMk cId="2080431498" sldId="850"/>
            <ac:spMk id="3" creationId="{13463D2E-8F91-8084-088D-669397AFE347}"/>
          </ac:spMkLst>
        </pc:spChg>
        <pc:extLst>
          <p:ext xmlns:p="http://schemas.openxmlformats.org/presentationml/2006/main" uri="{D6D511B9-2390-475A-947B-AFAB55BFBCF1}">
            <pc226:cmChg xmlns:pc226="http://schemas.microsoft.com/office/powerpoint/2022/06/main/command" chg="mod">
              <pc226:chgData name="Candace de Messieres" userId="8509ffe2-4b2f-4324-8886-e43ae7de242a" providerId="ADAL" clId="{8C613716-69D5-4158-83A6-45D3E962B914}" dt="2023-07-06T20:07:56.745" v="1202" actId="20577"/>
              <pc2:cmMkLst xmlns:pc2="http://schemas.microsoft.com/office/powerpoint/2019/9/main/command">
                <pc:docMk/>
                <pc:sldMk cId="2080431498" sldId="850"/>
                <pc2:cmMk id="{49A74402-D086-427C-9D73-C26A4DD7F23D}"/>
              </pc2:cmMkLst>
            </pc226:cmChg>
            <pc226:cmChg xmlns:pc226="http://schemas.microsoft.com/office/powerpoint/2022/06/main/command" chg="add">
              <pc226:chgData name="Candace de Messieres" userId="8509ffe2-4b2f-4324-8886-e43ae7de242a" providerId="ADAL" clId="{8C613716-69D5-4158-83A6-45D3E962B914}" dt="2023-07-06T20:10:11.989" v="1203"/>
              <pc2:cmMkLst xmlns:pc2="http://schemas.microsoft.com/office/powerpoint/2019/9/main/command">
                <pc:docMk/>
                <pc:sldMk cId="2080431498" sldId="850"/>
                <pc2:cmMk id="{9870FB42-3BA8-44BC-8B9F-188CDB01E712}"/>
              </pc2:cmMkLst>
            </pc226:cmChg>
            <pc226:cmChg xmlns:pc226="http://schemas.microsoft.com/office/powerpoint/2022/06/main/command" chg="add mod">
              <pc226:chgData name="Candace de Messieres" userId="8509ffe2-4b2f-4324-8886-e43ae7de242a" providerId="ADAL" clId="{8C613716-69D5-4158-83A6-45D3E962B914}" dt="2023-07-06T20:07:56.745" v="1202" actId="20577"/>
              <pc2:cmMkLst xmlns:pc2="http://schemas.microsoft.com/office/powerpoint/2019/9/main/command">
                <pc:docMk/>
                <pc:sldMk cId="2080431498" sldId="850"/>
                <pc2:cmMk id="{4AC93645-E782-4133-B581-50C39C531916}"/>
              </pc2:cmMkLst>
            </pc226:cmChg>
            <pc226:cmChg xmlns:pc226="http://schemas.microsoft.com/office/powerpoint/2022/06/main/command" chg="add mod">
              <pc226:chgData name="Candace de Messieres" userId="8509ffe2-4b2f-4324-8886-e43ae7de242a" providerId="ADAL" clId="{8C613716-69D5-4158-83A6-45D3E962B914}" dt="2023-07-06T20:07:56.745" v="1202" actId="20577"/>
              <pc2:cmMkLst xmlns:pc2="http://schemas.microsoft.com/office/powerpoint/2019/9/main/command">
                <pc:docMk/>
                <pc:sldMk cId="2080431498" sldId="850"/>
                <pc2:cmMk id="{8DC20DCD-009E-4E3B-B2B2-5B18FC1438AE}"/>
              </pc2:cmMkLst>
            </pc226:cmChg>
            <pc226:cmChg xmlns:pc226="http://schemas.microsoft.com/office/powerpoint/2022/06/main/command" chg="add mod">
              <pc226:chgData name="Candace de Messieres" userId="8509ffe2-4b2f-4324-8886-e43ae7de242a" providerId="ADAL" clId="{8C613716-69D5-4158-83A6-45D3E962B914}" dt="2023-07-06T20:07:56.745" v="1202" actId="20577"/>
              <pc2:cmMkLst xmlns:pc2="http://schemas.microsoft.com/office/powerpoint/2019/9/main/command">
                <pc:docMk/>
                <pc:sldMk cId="2080431498" sldId="850"/>
                <pc2:cmMk id="{72D402D1-6AD1-4093-898C-37CD244049AD}"/>
              </pc2:cmMkLst>
            </pc226:cmChg>
          </p:ext>
        </pc:extLst>
      </pc:sldChg>
      <pc:sldChg chg="modSp mod addCm">
        <pc:chgData name="Candace de Messieres" userId="8509ffe2-4b2f-4324-8886-e43ae7de242a" providerId="ADAL" clId="{8C613716-69D5-4158-83A6-45D3E962B914}" dt="2023-07-13T18:34:02.225" v="1363" actId="6549"/>
        <pc:sldMkLst>
          <pc:docMk/>
          <pc:sldMk cId="3595574390" sldId="851"/>
        </pc:sldMkLst>
        <pc:spChg chg="mod">
          <ac:chgData name="Candace de Messieres" userId="8509ffe2-4b2f-4324-8886-e43ae7de242a" providerId="ADAL" clId="{8C613716-69D5-4158-83A6-45D3E962B914}" dt="2023-07-13T18:34:02.225" v="1363" actId="6549"/>
          <ac:spMkLst>
            <pc:docMk/>
            <pc:sldMk cId="3595574390" sldId="851"/>
            <ac:spMk id="3" creationId="{13463D2E-8F91-8084-088D-669397AFE347}"/>
          </ac:spMkLst>
        </pc:spChg>
        <pc:extLst>
          <p:ext xmlns:p="http://schemas.openxmlformats.org/presentationml/2006/main" uri="{D6D511B9-2390-475A-947B-AFAB55BFBCF1}">
            <pc226:cmChg xmlns:pc226="http://schemas.microsoft.com/office/powerpoint/2022/06/main/command" chg="add">
              <pc226:chgData name="Candace de Messieres" userId="8509ffe2-4b2f-4324-8886-e43ae7de242a" providerId="ADAL" clId="{8C613716-69D5-4158-83A6-45D3E962B914}" dt="2023-07-06T20:10:43.282" v="1205"/>
              <pc2:cmMkLst xmlns:pc2="http://schemas.microsoft.com/office/powerpoint/2019/9/main/command">
                <pc:docMk/>
                <pc:sldMk cId="3595574390" sldId="851"/>
                <pc2:cmMk id="{C6A41B41-D2D4-423A-9A2E-A074791129F8}"/>
              </pc2:cmMkLst>
            </pc226:cmChg>
          </p:ext>
        </pc:extLst>
      </pc:sldChg>
    </pc:docChg>
  </pc:docChgLst>
  <pc:docChgLst>
    <pc:chgData name="Luis Betancourt" userId="S::ldb1@nrc.gov::5d7841e6-6d8b-49bd-9956-ead7332a5c76" providerId="AD" clId="Web-{FD823536-B6C7-BD98-E4CA-5A9532C5A168}"/>
    <pc:docChg chg="">
      <pc:chgData name="Luis Betancourt" userId="S::ldb1@nrc.gov::5d7841e6-6d8b-49bd-9956-ead7332a5c76" providerId="AD" clId="Web-{FD823536-B6C7-BD98-E4CA-5A9532C5A168}" dt="2023-06-28T19:01:41.062" v="0"/>
      <pc:docMkLst>
        <pc:docMk/>
      </pc:docMkLst>
      <pc:sldChg chg="modCm">
        <pc:chgData name="Luis Betancourt" userId="S::ldb1@nrc.gov::5d7841e6-6d8b-49bd-9956-ead7332a5c76" providerId="AD" clId="Web-{FD823536-B6C7-BD98-E4CA-5A9532C5A168}" dt="2023-06-28T19:01:41.062" v="0"/>
        <pc:sldMkLst>
          <pc:docMk/>
          <pc:sldMk cId="1778312783" sldId="826"/>
        </pc:sldMkLst>
        <pc:extLst>
          <p:ext xmlns:p="http://schemas.openxmlformats.org/presentationml/2006/main" uri="{D6D511B9-2390-475A-947B-AFAB55BFBCF1}">
            <pc226:cmChg xmlns:pc226="http://schemas.microsoft.com/office/powerpoint/2022/06/main/command" chg="">
              <pc226:chgData name="Luis Betancourt" userId="S::ldb1@nrc.gov::5d7841e6-6d8b-49bd-9956-ead7332a5c76" providerId="AD" clId="Web-{FD823536-B6C7-BD98-E4CA-5A9532C5A168}" dt="2023-06-28T19:01:41.062" v="0"/>
              <pc2:cmMkLst xmlns:pc2="http://schemas.microsoft.com/office/powerpoint/2019/9/main/command">
                <pc:docMk/>
                <pc:sldMk cId="1778312783" sldId="826"/>
                <pc2:cmMk id="{FD95E4D0-9C2D-4034-A9BE-66D7263B427E}"/>
              </pc2:cmMkLst>
              <pc226:cmRplyChg chg="mod">
                <pc226:chgData name="Luis Betancourt" userId="S::ldb1@nrc.gov::5d7841e6-6d8b-49bd-9956-ead7332a5c76" providerId="AD" clId="Web-{FD823536-B6C7-BD98-E4CA-5A9532C5A168}" dt="2023-06-28T19:01:41.062" v="0"/>
                <pc2:cmRplyMkLst xmlns:pc2="http://schemas.microsoft.com/office/powerpoint/2019/9/main/command">
                  <pc:docMk/>
                  <pc:sldMk cId="1778312783" sldId="826"/>
                  <pc2:cmMk id="{FD95E4D0-9C2D-4034-A9BE-66D7263B427E}"/>
                  <pc2:cmRplyMk id="{D32BE507-977C-4EE3-B729-25D3AAD23F8E}"/>
                </pc2:cmRplyMkLst>
              </pc226:cmRplyChg>
            </pc226:cmChg>
          </p:ext>
        </pc:extLst>
      </pc:sldChg>
    </pc:docChg>
  </pc:docChgLst>
  <pc:docChgLst>
    <pc:chgData name="Keith Compton" userId="S::klc@nrc.gov::ad3f6869-7be7-475f-b8e3-0aa903920a9f" providerId="AD" clId="Web-{F1C060A6-E329-F8D2-6BCD-5016B3888B78}"/>
    <pc:docChg chg="mod">
      <pc:chgData name="Keith Compton" userId="S::klc@nrc.gov::ad3f6869-7be7-475f-b8e3-0aa903920a9f" providerId="AD" clId="Web-{F1C060A6-E329-F8D2-6BCD-5016B3888B78}" dt="2023-06-28T18:54:18.319" v="20"/>
      <pc:docMkLst>
        <pc:docMk/>
      </pc:docMkLst>
      <pc:sldChg chg="modCm">
        <pc:chgData name="Keith Compton" userId="S::klc@nrc.gov::ad3f6869-7be7-475f-b8e3-0aa903920a9f" providerId="AD" clId="Web-{F1C060A6-E329-F8D2-6BCD-5016B3888B78}" dt="2023-06-28T18:34:57.632" v="15"/>
        <pc:sldMkLst>
          <pc:docMk/>
          <pc:sldMk cId="235713415" sldId="813"/>
        </pc:sldMkLst>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F1C060A6-E329-F8D2-6BCD-5016B3888B78}" dt="2023-06-28T18:34:57.632" v="15"/>
              <pc2:cmMkLst xmlns:pc2="http://schemas.microsoft.com/office/powerpoint/2019/9/main/command">
                <pc:docMk/>
                <pc:sldMk cId="235713415" sldId="813"/>
                <pc2:cmMk id="{B22BF82A-D957-4F07-8E5B-5B89F082C2C6}"/>
              </pc2:cmMkLst>
              <pc226:cmRplyChg chg="add">
                <pc226:chgData name="Keith Compton" userId="S::klc@nrc.gov::ad3f6869-7be7-475f-b8e3-0aa903920a9f" providerId="AD" clId="Web-{F1C060A6-E329-F8D2-6BCD-5016B3888B78}" dt="2023-06-28T18:34:57.632" v="15"/>
                <pc2:cmRplyMkLst xmlns:pc2="http://schemas.microsoft.com/office/powerpoint/2019/9/main/command">
                  <pc:docMk/>
                  <pc:sldMk cId="235713415" sldId="813"/>
                  <pc2:cmMk id="{B22BF82A-D957-4F07-8E5B-5B89F082C2C6}"/>
                  <pc2:cmRplyMk id="{F713A323-9813-4B5F-AB19-041334BF17D5}"/>
                </pc2:cmRplyMkLst>
              </pc226:cmRplyChg>
            </pc226:cmChg>
          </p:ext>
        </pc:extLst>
      </pc:sldChg>
      <pc:sldChg chg="addCm">
        <pc:chgData name="Keith Compton" userId="S::klc@nrc.gov::ad3f6869-7be7-475f-b8e3-0aa903920a9f" providerId="AD" clId="Web-{F1C060A6-E329-F8D2-6BCD-5016B3888B78}" dt="2023-06-28T18:38:04.166" v="16"/>
        <pc:sldMkLst>
          <pc:docMk/>
          <pc:sldMk cId="4277517338" sldId="814"/>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38:04.166" v="16"/>
              <pc2:cmMkLst xmlns:pc2="http://schemas.microsoft.com/office/powerpoint/2019/9/main/command">
                <pc:docMk/>
                <pc:sldMk cId="4277517338" sldId="814"/>
                <pc2:cmMk id="{0D617C63-DB8B-4F96-B577-5211DEB3F74C}"/>
              </pc2:cmMkLst>
            </pc226:cmChg>
          </p:ext>
        </pc:extLst>
      </pc:sldChg>
      <pc:sldChg chg="addCm">
        <pc:chgData name="Keith Compton" userId="S::klc@nrc.gov::ad3f6869-7be7-475f-b8e3-0aa903920a9f" providerId="AD" clId="Web-{F1C060A6-E329-F8D2-6BCD-5016B3888B78}" dt="2023-06-28T18:46:21.141" v="17"/>
        <pc:sldMkLst>
          <pc:docMk/>
          <pc:sldMk cId="1827996961" sldId="816"/>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46:21.141" v="17"/>
              <pc2:cmMkLst xmlns:pc2="http://schemas.microsoft.com/office/powerpoint/2019/9/main/command">
                <pc:docMk/>
                <pc:sldMk cId="1827996961" sldId="816"/>
                <pc2:cmMk id="{3CA6763D-1741-447E-9AB6-E0A244B4A162}"/>
              </pc2:cmMkLst>
            </pc226:cmChg>
          </p:ext>
        </pc:extLst>
      </pc:sldChg>
      <pc:sldChg chg="addCm modCm">
        <pc:chgData name="Keith Compton" userId="S::klc@nrc.gov::ad3f6869-7be7-475f-b8e3-0aa903920a9f" providerId="AD" clId="Web-{F1C060A6-E329-F8D2-6BCD-5016B3888B78}" dt="2023-06-28T18:54:18.319" v="20"/>
        <pc:sldMkLst>
          <pc:docMk/>
          <pc:sldMk cId="2709631887" sldId="818"/>
        </pc:sldMkLst>
        <pc:extLst>
          <p:ext xmlns:p="http://schemas.openxmlformats.org/presentationml/2006/main" uri="{D6D511B9-2390-475A-947B-AFAB55BFBCF1}">
            <pc226:cmChg xmlns:pc226="http://schemas.microsoft.com/office/powerpoint/2022/06/main/command" chg="add mod">
              <pc226:chgData name="Keith Compton" userId="S::klc@nrc.gov::ad3f6869-7be7-475f-b8e3-0aa903920a9f" providerId="AD" clId="Web-{F1C060A6-E329-F8D2-6BCD-5016B3888B78}" dt="2023-06-28T18:54:18.319" v="20"/>
              <pc2:cmMkLst xmlns:pc2="http://schemas.microsoft.com/office/powerpoint/2019/9/main/command">
                <pc:docMk/>
                <pc:sldMk cId="2709631887" sldId="818"/>
                <pc2:cmMk id="{FA2F690C-FBDF-4F58-B90F-722D67993E39}"/>
              </pc2:cmMkLst>
            </pc226:cmChg>
          </p:ext>
        </pc:extLst>
      </pc:sldChg>
      <pc:sldChg chg="addCm">
        <pc:chgData name="Keith Compton" userId="S::klc@nrc.gov::ad3f6869-7be7-475f-b8e3-0aa903920a9f" providerId="AD" clId="Web-{F1C060A6-E329-F8D2-6BCD-5016B3888B78}" dt="2023-06-28T18:19:25.043" v="8"/>
        <pc:sldMkLst>
          <pc:docMk/>
          <pc:sldMk cId="2744579138" sldId="823"/>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19:25.043" v="8"/>
              <pc2:cmMkLst xmlns:pc2="http://schemas.microsoft.com/office/powerpoint/2019/9/main/command">
                <pc:docMk/>
                <pc:sldMk cId="2744579138" sldId="823"/>
                <pc2:cmMk id="{FE07EA2B-4F21-42E9-9B94-F3CBD5868D0C}"/>
              </pc2:cmMkLst>
            </pc226:cmChg>
          </p:ext>
        </pc:extLst>
      </pc:sldChg>
      <pc:sldChg chg="addCm">
        <pc:chgData name="Keith Compton" userId="S::klc@nrc.gov::ad3f6869-7be7-475f-b8e3-0aa903920a9f" providerId="AD" clId="Web-{F1C060A6-E329-F8D2-6BCD-5016B3888B78}" dt="2023-06-28T18:11:36.599" v="6"/>
        <pc:sldMkLst>
          <pc:docMk/>
          <pc:sldMk cId="593030959" sldId="824"/>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11:36.599" v="6"/>
              <pc2:cmMkLst xmlns:pc2="http://schemas.microsoft.com/office/powerpoint/2019/9/main/command">
                <pc:docMk/>
                <pc:sldMk cId="593030959" sldId="824"/>
                <pc2:cmMk id="{F471794D-29FE-47E5-8E84-4F657958748F}"/>
              </pc2:cmMkLst>
            </pc226:cmChg>
          </p:ext>
        </pc:extLst>
      </pc:sldChg>
      <pc:sldChg chg="addCm">
        <pc:chgData name="Keith Compton" userId="S::klc@nrc.gov::ad3f6869-7be7-475f-b8e3-0aa903920a9f" providerId="AD" clId="Web-{F1C060A6-E329-F8D2-6BCD-5016B3888B78}" dt="2023-06-28T18:11:27.849" v="5"/>
        <pc:sldMkLst>
          <pc:docMk/>
          <pc:sldMk cId="294541492" sldId="825"/>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11:27.849" v="5"/>
              <pc2:cmMkLst xmlns:pc2="http://schemas.microsoft.com/office/powerpoint/2019/9/main/command">
                <pc:docMk/>
                <pc:sldMk cId="294541492" sldId="825"/>
                <pc2:cmMk id="{58C53FA8-2D3D-4A40-BB9C-A99CC6249C1F}"/>
              </pc2:cmMkLst>
            </pc226:cmChg>
          </p:ext>
        </pc:extLst>
      </pc:sldChg>
      <pc:sldChg chg="modCm">
        <pc:chgData name="Keith Compton" userId="S::klc@nrc.gov::ad3f6869-7be7-475f-b8e3-0aa903920a9f" providerId="AD" clId="Web-{F1C060A6-E329-F8D2-6BCD-5016B3888B78}" dt="2023-06-28T18:09:54.098" v="4"/>
        <pc:sldMkLst>
          <pc:docMk/>
          <pc:sldMk cId="1778312783" sldId="826"/>
        </pc:sldMkLst>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F1C060A6-E329-F8D2-6BCD-5016B3888B78}" dt="2023-06-28T18:09:54.098" v="4"/>
              <pc2:cmMkLst xmlns:pc2="http://schemas.microsoft.com/office/powerpoint/2019/9/main/command">
                <pc:docMk/>
                <pc:sldMk cId="1778312783" sldId="826"/>
                <pc2:cmMk id="{FD95E4D0-9C2D-4034-A9BE-66D7263B427E}"/>
              </pc2:cmMkLst>
              <pc226:cmRplyChg chg="add">
                <pc226:chgData name="Keith Compton" userId="S::klc@nrc.gov::ad3f6869-7be7-475f-b8e3-0aa903920a9f" providerId="AD" clId="Web-{F1C060A6-E329-F8D2-6BCD-5016B3888B78}" dt="2023-06-28T18:09:54.098" v="4"/>
                <pc2:cmRplyMkLst xmlns:pc2="http://schemas.microsoft.com/office/powerpoint/2019/9/main/command">
                  <pc:docMk/>
                  <pc:sldMk cId="1778312783" sldId="826"/>
                  <pc2:cmMk id="{FD95E4D0-9C2D-4034-A9BE-66D7263B427E}"/>
                  <pc2:cmRplyMk id="{FE12FC03-DD37-4BD4-9315-4D9662231AE8}"/>
                </pc2:cmRplyMkLst>
              </pc226:cmRplyChg>
              <pc226:cmRplyChg chg="add">
                <pc226:chgData name="Keith Compton" userId="S::klc@nrc.gov::ad3f6869-7be7-475f-b8e3-0aa903920a9f" providerId="AD" clId="Web-{F1C060A6-E329-F8D2-6BCD-5016B3888B78}" dt="2023-06-28T17:59:21.559" v="3"/>
                <pc2:cmRplyMkLst xmlns:pc2="http://schemas.microsoft.com/office/powerpoint/2019/9/main/command">
                  <pc:docMk/>
                  <pc:sldMk cId="1778312783" sldId="826"/>
                  <pc2:cmMk id="{FD95E4D0-9C2D-4034-A9BE-66D7263B427E}"/>
                  <pc2:cmRplyMk id="{6C5A333A-0EAD-4E79-BE82-CF092C5AA5DA}"/>
                </pc2:cmRplyMkLst>
              </pc226:cmRplyChg>
            </pc226:cmChg>
          </p:ext>
        </pc:extLst>
      </pc:sldChg>
      <pc:sldChg chg="addCm">
        <pc:chgData name="Keith Compton" userId="S::klc@nrc.gov::ad3f6869-7be7-475f-b8e3-0aa903920a9f" providerId="AD" clId="Web-{F1C060A6-E329-F8D2-6BCD-5016B3888B78}" dt="2023-06-28T18:17:58.604" v="7"/>
        <pc:sldMkLst>
          <pc:docMk/>
          <pc:sldMk cId="3424698060" sldId="829"/>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17:58.604" v="7"/>
              <pc2:cmMkLst xmlns:pc2="http://schemas.microsoft.com/office/powerpoint/2019/9/main/command">
                <pc:docMk/>
                <pc:sldMk cId="3424698060" sldId="829"/>
                <pc2:cmMk id="{A07D9600-DBE9-4715-8109-03973985E49E}"/>
              </pc2:cmMkLst>
            </pc226:cmChg>
          </p:ext>
        </pc:extLst>
      </pc:sldChg>
      <pc:sldChg chg="addCm modCm">
        <pc:chgData name="Keith Compton" userId="S::klc@nrc.gov::ad3f6869-7be7-475f-b8e3-0aa903920a9f" providerId="AD" clId="Web-{F1C060A6-E329-F8D2-6BCD-5016B3888B78}" dt="2023-06-28T18:52:53.474" v="19"/>
        <pc:sldMkLst>
          <pc:docMk/>
          <pc:sldMk cId="1288698146" sldId="832"/>
        </pc:sldMkLst>
        <pc:extLst>
          <p:ext xmlns:p="http://schemas.openxmlformats.org/presentationml/2006/main" uri="{D6D511B9-2390-475A-947B-AFAB55BFBCF1}">
            <pc226:cmChg xmlns:pc226="http://schemas.microsoft.com/office/powerpoint/2022/06/main/command" chg="add mod">
              <pc226:chgData name="Keith Compton" userId="S::klc@nrc.gov::ad3f6869-7be7-475f-b8e3-0aa903920a9f" providerId="AD" clId="Web-{F1C060A6-E329-F8D2-6BCD-5016B3888B78}" dt="2023-06-28T18:52:53.474" v="19"/>
              <pc2:cmMkLst xmlns:pc2="http://schemas.microsoft.com/office/powerpoint/2019/9/main/command">
                <pc:docMk/>
                <pc:sldMk cId="1288698146" sldId="832"/>
                <pc2:cmMk id="{8DFE958C-8363-4EB0-9098-909A3997513A}"/>
              </pc2:cmMkLst>
            </pc226:cmChg>
          </p:ext>
        </pc:extLst>
      </pc:sldChg>
      <pc:sldChg chg="addCm">
        <pc:chgData name="Keith Compton" userId="S::klc@nrc.gov::ad3f6869-7be7-475f-b8e3-0aa903920a9f" providerId="AD" clId="Web-{F1C060A6-E329-F8D2-6BCD-5016B3888B78}" dt="2023-06-28T18:23:58.765" v="10"/>
        <pc:sldMkLst>
          <pc:docMk/>
          <pc:sldMk cId="4128864820" sldId="837"/>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22:33.732" v="9"/>
              <pc2:cmMkLst xmlns:pc2="http://schemas.microsoft.com/office/powerpoint/2019/9/main/command">
                <pc:docMk/>
                <pc:sldMk cId="4128864820" sldId="837"/>
                <pc2:cmMk id="{00455A63-EC12-462B-9DAB-313AEDC22309}"/>
              </pc2:cmMkLst>
            </pc226:cmChg>
            <pc226:cmChg xmlns:pc226="http://schemas.microsoft.com/office/powerpoint/2022/06/main/command" chg="add">
              <pc226:chgData name="Keith Compton" userId="S::klc@nrc.gov::ad3f6869-7be7-475f-b8e3-0aa903920a9f" providerId="AD" clId="Web-{F1C060A6-E329-F8D2-6BCD-5016B3888B78}" dt="2023-06-28T18:23:58.765" v="10"/>
              <pc2:cmMkLst xmlns:pc2="http://schemas.microsoft.com/office/powerpoint/2019/9/main/command">
                <pc:docMk/>
                <pc:sldMk cId="4128864820" sldId="837"/>
                <pc2:cmMk id="{DDC6EFCF-C206-4548-B1E6-05195D1F96F3}"/>
              </pc2:cmMkLst>
            </pc226:cmChg>
          </p:ext>
        </pc:extLst>
      </pc:sldChg>
      <pc:sldChg chg="addCm">
        <pc:chgData name="Keith Compton" userId="S::klc@nrc.gov::ad3f6869-7be7-475f-b8e3-0aa903920a9f" providerId="AD" clId="Web-{F1C060A6-E329-F8D2-6BCD-5016B3888B78}" dt="2023-06-28T18:32:37.756" v="14"/>
        <pc:sldMkLst>
          <pc:docMk/>
          <pc:sldMk cId="2864017362" sldId="849"/>
        </pc:sldMkLst>
        <pc:extLst>
          <p:ext xmlns:p="http://schemas.openxmlformats.org/presentationml/2006/main" uri="{D6D511B9-2390-475A-947B-AFAB55BFBCF1}">
            <pc226:cmChg xmlns:pc226="http://schemas.microsoft.com/office/powerpoint/2022/06/main/command" chg="add">
              <pc226:chgData name="Keith Compton" userId="S::klc@nrc.gov::ad3f6869-7be7-475f-b8e3-0aa903920a9f" providerId="AD" clId="Web-{F1C060A6-E329-F8D2-6BCD-5016B3888B78}" dt="2023-06-28T18:32:37.756" v="14"/>
              <pc2:cmMkLst xmlns:pc2="http://schemas.microsoft.com/office/powerpoint/2019/9/main/command">
                <pc:docMk/>
                <pc:sldMk cId="2864017362" sldId="849"/>
                <pc2:cmMk id="{2D19D9CB-20B2-4A5C-824C-0165F5BF6F54}"/>
              </pc2:cmMkLst>
            </pc226:cmChg>
          </p:ext>
        </pc:extLst>
      </pc:sldChg>
      <pc:sldChg chg="modCm">
        <pc:chgData name="Keith Compton" userId="S::klc@nrc.gov::ad3f6869-7be7-475f-b8e3-0aa903920a9f" providerId="AD" clId="Web-{F1C060A6-E329-F8D2-6BCD-5016B3888B78}" dt="2023-06-28T17:49:11.067" v="1"/>
        <pc:sldMkLst>
          <pc:docMk/>
          <pc:sldMk cId="2080431498" sldId="850"/>
        </pc:sldMkLst>
        <pc:extLst>
          <p:ext xmlns:p="http://schemas.openxmlformats.org/presentationml/2006/main" uri="{D6D511B9-2390-475A-947B-AFAB55BFBCF1}">
            <pc226:cmChg xmlns:pc226="http://schemas.microsoft.com/office/powerpoint/2022/06/main/command" chg="">
              <pc226:chgData name="Keith Compton" userId="S::klc@nrc.gov::ad3f6869-7be7-475f-b8e3-0aa903920a9f" providerId="AD" clId="Web-{F1C060A6-E329-F8D2-6BCD-5016B3888B78}" dt="2023-06-28T17:49:11.067" v="1"/>
              <pc2:cmMkLst xmlns:pc2="http://schemas.microsoft.com/office/powerpoint/2019/9/main/command">
                <pc:docMk/>
                <pc:sldMk cId="2080431498" sldId="850"/>
                <pc2:cmMk id="{49A74402-D086-427C-9D73-C26A4DD7F23D}"/>
              </pc2:cmMkLst>
              <pc226:cmRplyChg chg="add">
                <pc226:chgData name="Keith Compton" userId="S::klc@nrc.gov::ad3f6869-7be7-475f-b8e3-0aa903920a9f" providerId="AD" clId="Web-{F1C060A6-E329-F8D2-6BCD-5016B3888B78}" dt="2023-06-28T17:49:11.067" v="1"/>
                <pc2:cmRplyMkLst xmlns:pc2="http://schemas.microsoft.com/office/powerpoint/2019/9/main/command">
                  <pc:docMk/>
                  <pc:sldMk cId="2080431498" sldId="850"/>
                  <pc2:cmMk id="{49A74402-D086-427C-9D73-C26A4DD7F23D}"/>
                  <pc2:cmRplyMk id="{90A3EF48-7F52-4E5C-9BF6-BCC53FBFF1B6}"/>
                </pc2:cmRplyMkLst>
              </pc226:cmRplyChg>
            </pc226:cmChg>
          </p:ext>
        </pc:extLst>
      </pc:sldChg>
      <pc:sldChg chg="addCm modCm">
        <pc:chgData name="Keith Compton" userId="S::klc@nrc.gov::ad3f6869-7be7-475f-b8e3-0aa903920a9f" providerId="AD" clId="Web-{F1C060A6-E329-F8D2-6BCD-5016B3888B78}" dt="2023-06-28T18:30:37.723" v="13"/>
        <pc:sldMkLst>
          <pc:docMk/>
          <pc:sldMk cId="3595574390" sldId="851"/>
        </pc:sldMkLst>
        <pc:extLst>
          <p:ext xmlns:p="http://schemas.openxmlformats.org/presentationml/2006/main" uri="{D6D511B9-2390-475A-947B-AFAB55BFBCF1}">
            <pc226:cmChg xmlns:pc226="http://schemas.microsoft.com/office/powerpoint/2022/06/main/command" chg="add mod">
              <pc226:chgData name="Keith Compton" userId="S::klc@nrc.gov::ad3f6869-7be7-475f-b8e3-0aa903920a9f" providerId="AD" clId="Web-{F1C060A6-E329-F8D2-6BCD-5016B3888B78}" dt="2023-06-28T18:30:37.723" v="13"/>
              <pc2:cmMkLst xmlns:pc2="http://schemas.microsoft.com/office/powerpoint/2019/9/main/command">
                <pc:docMk/>
                <pc:sldMk cId="3595574390" sldId="851"/>
                <pc2:cmMk id="{8E0F37ED-F711-4165-9996-DB2940A93F58}"/>
              </pc2:cmMkLst>
            </pc226:cmChg>
          </p:ext>
        </pc:extLst>
      </pc:sldChg>
    </pc:docChg>
  </pc:docChgLst>
  <pc:docChgLst>
    <pc:chgData name="Luis Betancourt" userId="5d7841e6-6d8b-49bd-9956-ead7332a5c76" providerId="ADAL" clId="{A8D74402-B7E9-478E-B6EC-40C2DD1CF514}"/>
    <pc:docChg chg="undo custSel modSld">
      <pc:chgData name="Luis Betancourt" userId="5d7841e6-6d8b-49bd-9956-ead7332a5c76" providerId="ADAL" clId="{A8D74402-B7E9-478E-B6EC-40C2DD1CF514}" dt="2023-07-13T19:50:15.340" v="215" actId="1076"/>
      <pc:docMkLst>
        <pc:docMk/>
      </pc:docMkLst>
      <pc:sldChg chg="modCm">
        <pc:chgData name="Luis Betancourt" userId="5d7841e6-6d8b-49bd-9956-ead7332a5c76" providerId="ADAL" clId="{A8D74402-B7E9-478E-B6EC-40C2DD1CF514}" dt="2023-07-12T11:37:14.700" v="43"/>
        <pc:sldMkLst>
          <pc:docMk/>
          <pc:sldMk cId="2057103259" sldId="256"/>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7:14.700" v="43"/>
              <pc2:cmMkLst xmlns:pc2="http://schemas.microsoft.com/office/powerpoint/2019/9/main/command">
                <pc:docMk/>
                <pc:sldMk cId="2057103259" sldId="256"/>
                <pc2:cmMk id="{91274F4F-D557-4A77-A4C4-18C9B6C9E824}"/>
              </pc2:cmMkLst>
            </pc226:cmChg>
          </p:ext>
        </pc:extLst>
      </pc:sldChg>
      <pc:sldChg chg="modCm">
        <pc:chgData name="Luis Betancourt" userId="5d7841e6-6d8b-49bd-9956-ead7332a5c76" providerId="ADAL" clId="{A8D74402-B7E9-478E-B6EC-40C2DD1CF514}" dt="2023-07-12T17:43:45.793" v="126"/>
        <pc:sldMkLst>
          <pc:docMk/>
          <pc:sldMk cId="1827996961" sldId="816"/>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7:43:45.793" v="126"/>
              <pc2:cmMkLst xmlns:pc2="http://schemas.microsoft.com/office/powerpoint/2019/9/main/command">
                <pc:docMk/>
                <pc:sldMk cId="1827996961" sldId="816"/>
                <pc2:cmMk id="{3CA6763D-1741-447E-9AB6-E0A244B4A162}"/>
              </pc2:cmMkLst>
            </pc226:cmChg>
          </p:ext>
        </pc:extLst>
      </pc:sldChg>
      <pc:sldChg chg="modCm">
        <pc:chgData name="Luis Betancourt" userId="5d7841e6-6d8b-49bd-9956-ead7332a5c76" providerId="ADAL" clId="{A8D74402-B7E9-478E-B6EC-40C2DD1CF514}" dt="2023-07-12T11:31:15.061" v="40"/>
        <pc:sldMkLst>
          <pc:docMk/>
          <pc:sldMk cId="3098552715" sldId="817"/>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1:15.061" v="40"/>
              <pc2:cmMkLst xmlns:pc2="http://schemas.microsoft.com/office/powerpoint/2019/9/main/command">
                <pc:docMk/>
                <pc:sldMk cId="3098552715" sldId="817"/>
                <pc2:cmMk id="{03E2AA0C-BF2F-4C4B-85A2-C03F026ED817}"/>
              </pc2:cmMkLst>
            </pc226:cmChg>
          </p:ext>
        </pc:extLst>
      </pc:sldChg>
      <pc:sldChg chg="modSp mod modCm">
        <pc:chgData name="Luis Betancourt" userId="5d7841e6-6d8b-49bd-9956-ead7332a5c76" providerId="ADAL" clId="{A8D74402-B7E9-478E-B6EC-40C2DD1CF514}" dt="2023-07-13T18:48:51.563" v="170"/>
        <pc:sldMkLst>
          <pc:docMk/>
          <pc:sldMk cId="3822684103" sldId="821"/>
        </pc:sldMkLst>
        <pc:spChg chg="mod">
          <ac:chgData name="Luis Betancourt" userId="5d7841e6-6d8b-49bd-9956-ead7332a5c76" providerId="ADAL" clId="{A8D74402-B7E9-478E-B6EC-40C2DD1CF514}" dt="2023-07-13T18:48:01.299" v="169" actId="13926"/>
          <ac:spMkLst>
            <pc:docMk/>
            <pc:sldMk cId="3822684103" sldId="821"/>
            <ac:spMk id="3" creationId="{1FBC7268-BF39-CF7F-2313-9CC9F1CFD4B4}"/>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3T18:48:51.563" v="170"/>
              <pc2:cmMkLst xmlns:pc2="http://schemas.microsoft.com/office/powerpoint/2019/9/main/command">
                <pc:docMk/>
                <pc:sldMk cId="3822684103" sldId="821"/>
                <pc2:cmMk id="{28891E8F-2EDB-44DA-91F6-49614386C08A}"/>
              </pc2:cmMkLst>
            </pc226:cmChg>
          </p:ext>
        </pc:extLst>
      </pc:sldChg>
      <pc:sldChg chg="addSp delSp modSp mod modCm">
        <pc:chgData name="Luis Betancourt" userId="5d7841e6-6d8b-49bd-9956-ead7332a5c76" providerId="ADAL" clId="{A8D74402-B7E9-478E-B6EC-40C2DD1CF514}" dt="2023-07-13T19:50:15.340" v="215" actId="1076"/>
        <pc:sldMkLst>
          <pc:docMk/>
          <pc:sldMk cId="1778312783" sldId="826"/>
        </pc:sldMkLst>
        <pc:spChg chg="mod">
          <ac:chgData name="Luis Betancourt" userId="5d7841e6-6d8b-49bd-9956-ead7332a5c76" providerId="ADAL" clId="{A8D74402-B7E9-478E-B6EC-40C2DD1CF514}" dt="2023-07-13T18:43:23.144" v="168" actId="14100"/>
          <ac:spMkLst>
            <pc:docMk/>
            <pc:sldMk cId="1778312783" sldId="826"/>
            <ac:spMk id="3" creationId="{FA4804F9-D3AA-D747-DFBD-598CB27FFD70}"/>
          </ac:spMkLst>
        </pc:spChg>
        <pc:spChg chg="mod">
          <ac:chgData name="Luis Betancourt" userId="5d7841e6-6d8b-49bd-9956-ead7332a5c76" providerId="ADAL" clId="{A8D74402-B7E9-478E-B6EC-40C2DD1CF514}" dt="2023-07-13T19:50:15.340" v="215" actId="1076"/>
          <ac:spMkLst>
            <pc:docMk/>
            <pc:sldMk cId="1778312783" sldId="826"/>
            <ac:spMk id="6" creationId="{CC4F0C6B-DD55-B6D2-8E77-B32C1198234E}"/>
          </ac:spMkLst>
        </pc:spChg>
        <pc:spChg chg="del mod">
          <ac:chgData name="Luis Betancourt" userId="5d7841e6-6d8b-49bd-9956-ead7332a5c76" providerId="ADAL" clId="{A8D74402-B7E9-478E-B6EC-40C2DD1CF514}" dt="2023-07-13T19:49:18.367" v="203" actId="478"/>
          <ac:spMkLst>
            <pc:docMk/>
            <pc:sldMk cId="1778312783" sldId="826"/>
            <ac:spMk id="7" creationId="{70EFCE5C-5F48-3915-56E3-43EF9C616340}"/>
          </ac:spMkLst>
        </pc:spChg>
        <pc:spChg chg="add mod">
          <ac:chgData name="Luis Betancourt" userId="5d7841e6-6d8b-49bd-9956-ead7332a5c76" providerId="ADAL" clId="{A8D74402-B7E9-478E-B6EC-40C2DD1CF514}" dt="2023-07-13T19:50:04.378" v="213" actId="1037"/>
          <ac:spMkLst>
            <pc:docMk/>
            <pc:sldMk cId="1778312783" sldId="826"/>
            <ac:spMk id="9" creationId="{5887B469-ECE9-1811-B279-210A609A3C63}"/>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06T21:21:03.945" v="3" actId="2056"/>
              <pc2:cmMkLst xmlns:pc2="http://schemas.microsoft.com/office/powerpoint/2019/9/main/command">
                <pc:docMk/>
                <pc:sldMk cId="1778312783" sldId="826"/>
                <pc2:cmMk id="{FD95E4D0-9C2D-4034-A9BE-66D7263B427E}"/>
              </pc2:cmMkLst>
            </pc226:cmChg>
          </p:ext>
        </pc:extLst>
      </pc:sldChg>
      <pc:sldChg chg="modSp mod modCm">
        <pc:chgData name="Luis Betancourt" userId="5d7841e6-6d8b-49bd-9956-ead7332a5c76" providerId="ADAL" clId="{A8D74402-B7E9-478E-B6EC-40C2DD1CF514}" dt="2023-07-13T19:32:52.206" v="196" actId="13926"/>
        <pc:sldMkLst>
          <pc:docMk/>
          <pc:sldMk cId="1011699722" sldId="827"/>
        </pc:sldMkLst>
        <pc:spChg chg="mod">
          <ac:chgData name="Luis Betancourt" userId="5d7841e6-6d8b-49bd-9956-ead7332a5c76" providerId="ADAL" clId="{A8D74402-B7E9-478E-B6EC-40C2DD1CF514}" dt="2023-07-13T19:32:52.206" v="196" actId="13926"/>
          <ac:spMkLst>
            <pc:docMk/>
            <pc:sldMk cId="1011699722" sldId="827"/>
            <ac:spMk id="18" creationId="{2894BB63-453F-1646-E69C-13177E84599A}"/>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9:13.316" v="50"/>
              <pc2:cmMkLst xmlns:pc2="http://schemas.microsoft.com/office/powerpoint/2019/9/main/command">
                <pc:docMk/>
                <pc:sldMk cId="1011699722" sldId="827"/>
                <pc2:cmMk id="{8A1E99E4-A99B-469A-ADAA-2CAF586E65B8}"/>
              </pc2:cmMkLst>
            </pc226:cmChg>
            <pc226:cmChg xmlns:pc226="http://schemas.microsoft.com/office/powerpoint/2022/06/main/command" chg="mod">
              <pc226:chgData name="Luis Betancourt" userId="5d7841e6-6d8b-49bd-9956-ead7332a5c76" providerId="ADAL" clId="{A8D74402-B7E9-478E-B6EC-40C2DD1CF514}" dt="2023-07-12T11:39:06.684" v="49"/>
              <pc2:cmMkLst xmlns:pc2="http://schemas.microsoft.com/office/powerpoint/2019/9/main/command">
                <pc:docMk/>
                <pc:sldMk cId="1011699722" sldId="827"/>
                <pc2:cmMk id="{EF21CFFD-BE19-4CE9-85E1-7448AC595EA9}"/>
              </pc2:cmMkLst>
            </pc226:cmChg>
          </p:ext>
        </pc:extLst>
      </pc:sldChg>
      <pc:sldChg chg="modCm">
        <pc:chgData name="Luis Betancourt" userId="5d7841e6-6d8b-49bd-9956-ead7332a5c76" providerId="ADAL" clId="{A8D74402-B7E9-478E-B6EC-40C2DD1CF514}" dt="2023-07-12T11:39:39.382" v="52"/>
        <pc:sldMkLst>
          <pc:docMk/>
          <pc:sldMk cId="3424698060" sldId="829"/>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9:39.382" v="52"/>
              <pc2:cmMkLst xmlns:pc2="http://schemas.microsoft.com/office/powerpoint/2019/9/main/command">
                <pc:docMk/>
                <pc:sldMk cId="3424698060" sldId="829"/>
                <pc2:cmMk id="{A07D9600-DBE9-4715-8109-03973985E49E}"/>
              </pc2:cmMkLst>
            </pc226:cmChg>
            <pc226:cmChg xmlns:pc226="http://schemas.microsoft.com/office/powerpoint/2022/06/main/command" chg="mod">
              <pc226:chgData name="Luis Betancourt" userId="5d7841e6-6d8b-49bd-9956-ead7332a5c76" providerId="ADAL" clId="{A8D74402-B7E9-478E-B6EC-40C2DD1CF514}" dt="2023-07-12T11:32:18.008" v="42"/>
              <pc2:cmMkLst xmlns:pc2="http://schemas.microsoft.com/office/powerpoint/2019/9/main/command">
                <pc:docMk/>
                <pc:sldMk cId="3424698060" sldId="829"/>
                <pc2:cmMk id="{A756A682-8686-43E9-A0D6-92AE4EA831B1}"/>
              </pc2:cmMkLst>
            </pc226:cmChg>
          </p:ext>
        </pc:extLst>
      </pc:sldChg>
      <pc:sldChg chg="modCm">
        <pc:chgData name="Luis Betancourt" userId="5d7841e6-6d8b-49bd-9956-ead7332a5c76" providerId="ADAL" clId="{A8D74402-B7E9-478E-B6EC-40C2DD1CF514}" dt="2023-07-13T18:48:58.684" v="171"/>
        <pc:sldMkLst>
          <pc:docMk/>
          <pc:sldMk cId="1532491518" sldId="830"/>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7:56.970" v="47"/>
              <pc2:cmMkLst xmlns:pc2="http://schemas.microsoft.com/office/powerpoint/2019/9/main/command">
                <pc:docMk/>
                <pc:sldMk cId="1532491518" sldId="830"/>
                <pc2:cmMk id="{81352430-7D6E-4C77-8FC8-F5FC72C6A009}"/>
              </pc2:cmMkLst>
            </pc226:cmChg>
            <pc226:cmChg xmlns:pc226="http://schemas.microsoft.com/office/powerpoint/2022/06/main/command" chg="mod">
              <pc226:chgData name="Luis Betancourt" userId="5d7841e6-6d8b-49bd-9956-ead7332a5c76" providerId="ADAL" clId="{A8D74402-B7E9-478E-B6EC-40C2DD1CF514}" dt="2023-07-12T11:38:00.238" v="48"/>
              <pc2:cmMkLst xmlns:pc2="http://schemas.microsoft.com/office/powerpoint/2019/9/main/command">
                <pc:docMk/>
                <pc:sldMk cId="1532491518" sldId="830"/>
                <pc2:cmMk id="{0A9729C5-F6EC-4A74-A742-10892B5695E2}"/>
              </pc2:cmMkLst>
            </pc226:cmChg>
            <pc226:cmChg xmlns:pc226="http://schemas.microsoft.com/office/powerpoint/2022/06/main/command" chg="mod">
              <pc226:chgData name="Luis Betancourt" userId="5d7841e6-6d8b-49bd-9956-ead7332a5c76" providerId="ADAL" clId="{A8D74402-B7E9-478E-B6EC-40C2DD1CF514}" dt="2023-07-13T18:48:58.684" v="171"/>
              <pc2:cmMkLst xmlns:pc2="http://schemas.microsoft.com/office/powerpoint/2019/9/main/command">
                <pc:docMk/>
                <pc:sldMk cId="1532491518" sldId="830"/>
                <pc2:cmMk id="{6CF54EC8-88FF-4442-BC67-696CACF21041}"/>
              </pc2:cmMkLst>
            </pc226:cmChg>
          </p:ext>
        </pc:extLst>
      </pc:sldChg>
      <pc:sldChg chg="modCm">
        <pc:chgData name="Luis Betancourt" userId="5d7841e6-6d8b-49bd-9956-ead7332a5c76" providerId="ADAL" clId="{A8D74402-B7E9-478E-B6EC-40C2DD1CF514}" dt="2023-07-12T11:37:49.312" v="46"/>
        <pc:sldMkLst>
          <pc:docMk/>
          <pc:sldMk cId="21417473" sldId="831"/>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7:49.312" v="46"/>
              <pc2:cmMkLst xmlns:pc2="http://schemas.microsoft.com/office/powerpoint/2019/9/main/command">
                <pc:docMk/>
                <pc:sldMk cId="21417473" sldId="831"/>
                <pc2:cmMk id="{89A17946-CF31-43E7-9A7F-488F647C3DB7}"/>
              </pc2:cmMkLst>
            </pc226:cmChg>
          </p:ext>
        </pc:extLst>
      </pc:sldChg>
      <pc:sldChg chg="modCm">
        <pc:chgData name="Luis Betancourt" userId="5d7841e6-6d8b-49bd-9956-ead7332a5c76" providerId="ADAL" clId="{A8D74402-B7E9-478E-B6EC-40C2DD1CF514}" dt="2023-07-12T11:37:32.984" v="45"/>
        <pc:sldMkLst>
          <pc:docMk/>
          <pc:sldMk cId="1288698146" sldId="832"/>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7:32.984" v="45"/>
              <pc2:cmMkLst xmlns:pc2="http://schemas.microsoft.com/office/powerpoint/2019/9/main/command">
                <pc:docMk/>
                <pc:sldMk cId="1288698146" sldId="832"/>
                <pc2:cmMk id="{374E120D-2332-4C80-966B-67B1659E6156}"/>
              </pc2:cmMkLst>
            </pc226:cmChg>
            <pc226:cmChg xmlns:pc226="http://schemas.microsoft.com/office/powerpoint/2022/06/main/command" chg="mod">
              <pc226:chgData name="Luis Betancourt" userId="5d7841e6-6d8b-49bd-9956-ead7332a5c76" providerId="ADAL" clId="{A8D74402-B7E9-478E-B6EC-40C2DD1CF514}" dt="2023-07-12T11:37:24.401" v="44"/>
              <pc2:cmMkLst xmlns:pc2="http://schemas.microsoft.com/office/powerpoint/2019/9/main/command">
                <pc:docMk/>
                <pc:sldMk cId="1288698146" sldId="832"/>
                <pc2:cmMk id="{8DFE958C-8363-4EB0-9098-909A3997513A}"/>
              </pc2:cmMkLst>
            </pc226:cmChg>
          </p:ext>
        </pc:extLst>
      </pc:sldChg>
      <pc:sldChg chg="modCm">
        <pc:chgData name="Luis Betancourt" userId="5d7841e6-6d8b-49bd-9956-ead7332a5c76" providerId="ADAL" clId="{A8D74402-B7E9-478E-B6EC-40C2DD1CF514}" dt="2023-07-12T11:32:13.997" v="41"/>
        <pc:sldMkLst>
          <pc:docMk/>
          <pc:sldMk cId="3466867205" sldId="833"/>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2:13.997" v="41"/>
              <pc2:cmMkLst xmlns:pc2="http://schemas.microsoft.com/office/powerpoint/2019/9/main/command">
                <pc:docMk/>
                <pc:sldMk cId="3466867205" sldId="833"/>
                <pc2:cmMk id="{10D23BE8-9641-4AED-8BBA-6C70ECC51822}"/>
              </pc2:cmMkLst>
            </pc226:cmChg>
          </p:ext>
        </pc:extLst>
      </pc:sldChg>
      <pc:sldChg chg="modSp mod modCm">
        <pc:chgData name="Luis Betancourt" userId="5d7841e6-6d8b-49bd-9956-ead7332a5c76" providerId="ADAL" clId="{A8D74402-B7E9-478E-B6EC-40C2DD1CF514}" dt="2023-07-12T14:50:07.749" v="101" actId="207"/>
        <pc:sldMkLst>
          <pc:docMk/>
          <pc:sldMk cId="3052628247" sldId="836"/>
        </pc:sldMkLst>
        <pc:spChg chg="mod">
          <ac:chgData name="Luis Betancourt" userId="5d7841e6-6d8b-49bd-9956-ead7332a5c76" providerId="ADAL" clId="{A8D74402-B7E9-478E-B6EC-40C2DD1CF514}" dt="2023-07-12T14:50:07.749" v="101" actId="207"/>
          <ac:spMkLst>
            <pc:docMk/>
            <pc:sldMk cId="3052628247" sldId="836"/>
            <ac:spMk id="3" creationId="{03BD7D7D-3EEF-4213-5E78-F2893F9C6084}"/>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4:50:04.526" v="100" actId="20577"/>
              <pc2:cmMkLst xmlns:pc2="http://schemas.microsoft.com/office/powerpoint/2019/9/main/command">
                <pc:docMk/>
                <pc:sldMk cId="3052628247" sldId="836"/>
                <pc2:cmMk id="{299B12BB-3FF7-4D61-B729-162B27C9B58E}"/>
              </pc2:cmMkLst>
            </pc226:cmChg>
          </p:ext>
        </pc:extLst>
      </pc:sldChg>
      <pc:sldChg chg="modCm">
        <pc:chgData name="Luis Betancourt" userId="5d7841e6-6d8b-49bd-9956-ead7332a5c76" providerId="ADAL" clId="{A8D74402-B7E9-478E-B6EC-40C2DD1CF514}" dt="2023-07-12T11:40:17.257" v="55"/>
        <pc:sldMkLst>
          <pc:docMk/>
          <pc:sldMk cId="4128864820" sldId="837"/>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39:46.731" v="53"/>
              <pc2:cmMkLst xmlns:pc2="http://schemas.microsoft.com/office/powerpoint/2019/9/main/command">
                <pc:docMk/>
                <pc:sldMk cId="4128864820" sldId="837"/>
                <pc2:cmMk id="{00455A63-EC12-462B-9DAB-313AEDC22309}"/>
              </pc2:cmMkLst>
            </pc226:cmChg>
            <pc226:cmChg xmlns:pc226="http://schemas.microsoft.com/office/powerpoint/2022/06/main/command" chg="mod">
              <pc226:chgData name="Luis Betancourt" userId="5d7841e6-6d8b-49bd-9956-ead7332a5c76" providerId="ADAL" clId="{A8D74402-B7E9-478E-B6EC-40C2DD1CF514}" dt="2023-07-12T11:40:17.257" v="55"/>
              <pc2:cmMkLst xmlns:pc2="http://schemas.microsoft.com/office/powerpoint/2019/9/main/command">
                <pc:docMk/>
                <pc:sldMk cId="4128864820" sldId="837"/>
                <pc2:cmMk id="{AC3217B6-E324-4433-8F2D-81143DB5CEC3}"/>
              </pc2:cmMkLst>
            </pc226:cmChg>
            <pc226:cmChg xmlns:pc226="http://schemas.microsoft.com/office/powerpoint/2022/06/main/command" chg="mod">
              <pc226:chgData name="Luis Betancourt" userId="5d7841e6-6d8b-49bd-9956-ead7332a5c76" providerId="ADAL" clId="{A8D74402-B7E9-478E-B6EC-40C2DD1CF514}" dt="2023-07-12T11:40:14.076" v="54"/>
              <pc2:cmMkLst xmlns:pc2="http://schemas.microsoft.com/office/powerpoint/2019/9/main/command">
                <pc:docMk/>
                <pc:sldMk cId="4128864820" sldId="837"/>
                <pc2:cmMk id="{DDC6EFCF-C206-4548-B1E6-05195D1F96F3}"/>
              </pc2:cmMkLst>
            </pc226:cmChg>
          </p:ext>
        </pc:extLst>
      </pc:sldChg>
      <pc:sldChg chg="modSp mod modCm">
        <pc:chgData name="Luis Betancourt" userId="5d7841e6-6d8b-49bd-9956-ead7332a5c76" providerId="ADAL" clId="{A8D74402-B7E9-478E-B6EC-40C2DD1CF514}" dt="2023-07-12T18:01:05.620" v="129" actId="1076"/>
        <pc:sldMkLst>
          <pc:docMk/>
          <pc:sldMk cId="3069166892" sldId="839"/>
        </pc:sldMkLst>
        <pc:spChg chg="mod">
          <ac:chgData name="Luis Betancourt" userId="5d7841e6-6d8b-49bd-9956-ead7332a5c76" providerId="ADAL" clId="{A8D74402-B7E9-478E-B6EC-40C2DD1CF514}" dt="2023-07-12T18:01:05.620" v="129" actId="1076"/>
          <ac:spMkLst>
            <pc:docMk/>
            <pc:sldMk cId="3069166892" sldId="839"/>
            <ac:spMk id="3" creationId="{03BD7D7D-3EEF-4213-5E78-F2893F9C6084}"/>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40:30.706" v="57"/>
              <pc2:cmMkLst xmlns:pc2="http://schemas.microsoft.com/office/powerpoint/2019/9/main/command">
                <pc:docMk/>
                <pc:sldMk cId="3069166892" sldId="839"/>
                <pc2:cmMk id="{D29BF53B-02FB-4D8D-86B0-41CA343BCACE}"/>
              </pc2:cmMkLst>
            </pc226:cmChg>
          </p:ext>
        </pc:extLst>
      </pc:sldChg>
      <pc:sldChg chg="modCm">
        <pc:chgData name="Luis Betancourt" userId="5d7841e6-6d8b-49bd-9956-ead7332a5c76" providerId="ADAL" clId="{A8D74402-B7E9-478E-B6EC-40C2DD1CF514}" dt="2023-07-12T11:40:22.279" v="56"/>
        <pc:sldMkLst>
          <pc:docMk/>
          <pc:sldMk cId="2865582326" sldId="843"/>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40:22.279" v="56"/>
              <pc2:cmMkLst xmlns:pc2="http://schemas.microsoft.com/office/powerpoint/2019/9/main/command">
                <pc:docMk/>
                <pc:sldMk cId="2865582326" sldId="843"/>
                <pc2:cmMk id="{E89F5304-E561-4E37-BD7B-9DC8A564A3C0}"/>
              </pc2:cmMkLst>
            </pc226:cmChg>
          </p:ext>
        </pc:extLst>
      </pc:sldChg>
      <pc:sldChg chg="modSp mod">
        <pc:chgData name="Luis Betancourt" userId="5d7841e6-6d8b-49bd-9956-ead7332a5c76" providerId="ADAL" clId="{A8D74402-B7E9-478E-B6EC-40C2DD1CF514}" dt="2023-07-06T19:05:07.781" v="2" actId="1076"/>
        <pc:sldMkLst>
          <pc:docMk/>
          <pc:sldMk cId="493339913" sldId="844"/>
        </pc:sldMkLst>
        <pc:spChg chg="mod">
          <ac:chgData name="Luis Betancourt" userId="5d7841e6-6d8b-49bd-9956-ead7332a5c76" providerId="ADAL" clId="{A8D74402-B7E9-478E-B6EC-40C2DD1CF514}" dt="2023-07-06T19:05:07.781" v="2" actId="1076"/>
          <ac:spMkLst>
            <pc:docMk/>
            <pc:sldMk cId="493339913" sldId="844"/>
            <ac:spMk id="3" creationId="{E851A384-B633-1BC9-4AD2-22D736C493FA}"/>
          </ac:spMkLst>
        </pc:spChg>
      </pc:sldChg>
      <pc:sldChg chg="modSp mod modCm">
        <pc:chgData name="Luis Betancourt" userId="5d7841e6-6d8b-49bd-9956-ead7332a5c76" providerId="ADAL" clId="{A8D74402-B7E9-478E-B6EC-40C2DD1CF514}" dt="2023-07-12T11:40:40.321" v="58"/>
        <pc:sldMkLst>
          <pc:docMk/>
          <pc:sldMk cId="2864017362" sldId="849"/>
        </pc:sldMkLst>
        <pc:spChg chg="mod">
          <ac:chgData name="Luis Betancourt" userId="5d7841e6-6d8b-49bd-9956-ead7332a5c76" providerId="ADAL" clId="{A8D74402-B7E9-478E-B6EC-40C2DD1CF514}" dt="2023-07-06T19:05:03.022" v="1" actId="1076"/>
          <ac:spMkLst>
            <pc:docMk/>
            <pc:sldMk cId="2864017362" sldId="849"/>
            <ac:spMk id="3" creationId="{D17096EB-713F-13A5-CC72-A9B6F8AD3635}"/>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40:40.321" v="58"/>
              <pc2:cmMkLst xmlns:pc2="http://schemas.microsoft.com/office/powerpoint/2019/9/main/command">
                <pc:docMk/>
                <pc:sldMk cId="2864017362" sldId="849"/>
                <pc2:cmMk id="{2D19D9CB-20B2-4A5C-824C-0165F5BF6F54}"/>
              </pc2:cmMkLst>
            </pc226:cmChg>
          </p:ext>
        </pc:extLst>
      </pc:sldChg>
      <pc:sldChg chg="modCm">
        <pc:chgData name="Luis Betancourt" userId="5d7841e6-6d8b-49bd-9956-ead7332a5c76" providerId="ADAL" clId="{A8D74402-B7E9-478E-B6EC-40C2DD1CF514}" dt="2023-07-12T11:41:13.764" v="63"/>
        <pc:sldMkLst>
          <pc:docMk/>
          <pc:sldMk cId="2080431498" sldId="850"/>
        </pc:sldMkLst>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40:52.391" v="59"/>
              <pc2:cmMkLst xmlns:pc2="http://schemas.microsoft.com/office/powerpoint/2019/9/main/command">
                <pc:docMk/>
                <pc:sldMk cId="2080431498" sldId="850"/>
                <pc2:cmMk id="{49A74402-D086-427C-9D73-C26A4DD7F23D}"/>
              </pc2:cmMkLst>
            </pc226:cmChg>
            <pc226:cmChg xmlns:pc226="http://schemas.microsoft.com/office/powerpoint/2022/06/main/command" chg="mod">
              <pc226:chgData name="Luis Betancourt" userId="5d7841e6-6d8b-49bd-9956-ead7332a5c76" providerId="ADAL" clId="{A8D74402-B7E9-478E-B6EC-40C2DD1CF514}" dt="2023-07-12T11:41:13.764" v="63"/>
              <pc2:cmMkLst xmlns:pc2="http://schemas.microsoft.com/office/powerpoint/2019/9/main/command">
                <pc:docMk/>
                <pc:sldMk cId="2080431498" sldId="850"/>
                <pc2:cmMk id="{9870FB42-3BA8-44BC-8B9F-188CDB01E712}"/>
              </pc2:cmMkLst>
            </pc226:cmChg>
            <pc226:cmChg xmlns:pc226="http://schemas.microsoft.com/office/powerpoint/2022/06/main/command" chg="mod">
              <pc226:chgData name="Luis Betancourt" userId="5d7841e6-6d8b-49bd-9956-ead7332a5c76" providerId="ADAL" clId="{A8D74402-B7E9-478E-B6EC-40C2DD1CF514}" dt="2023-07-12T11:40:59.796" v="61"/>
              <pc2:cmMkLst xmlns:pc2="http://schemas.microsoft.com/office/powerpoint/2019/9/main/command">
                <pc:docMk/>
                <pc:sldMk cId="2080431498" sldId="850"/>
                <pc2:cmMk id="{4AC93645-E782-4133-B581-50C39C531916}"/>
              </pc2:cmMkLst>
            </pc226:cmChg>
            <pc226:cmChg xmlns:pc226="http://schemas.microsoft.com/office/powerpoint/2022/06/main/command" chg="mod">
              <pc226:chgData name="Luis Betancourt" userId="5d7841e6-6d8b-49bd-9956-ead7332a5c76" providerId="ADAL" clId="{A8D74402-B7E9-478E-B6EC-40C2DD1CF514}" dt="2023-07-12T11:41:04.258" v="62"/>
              <pc2:cmMkLst xmlns:pc2="http://schemas.microsoft.com/office/powerpoint/2019/9/main/command">
                <pc:docMk/>
                <pc:sldMk cId="2080431498" sldId="850"/>
                <pc2:cmMk id="{8DC20DCD-009E-4E3B-B2B2-5B18FC1438AE}"/>
              </pc2:cmMkLst>
            </pc226:cmChg>
            <pc226:cmChg xmlns:pc226="http://schemas.microsoft.com/office/powerpoint/2022/06/main/command" chg="mod">
              <pc226:chgData name="Luis Betancourt" userId="5d7841e6-6d8b-49bd-9956-ead7332a5c76" providerId="ADAL" clId="{A8D74402-B7E9-478E-B6EC-40C2DD1CF514}" dt="2023-07-12T11:40:56.270" v="60"/>
              <pc2:cmMkLst xmlns:pc2="http://schemas.microsoft.com/office/powerpoint/2019/9/main/command">
                <pc:docMk/>
                <pc:sldMk cId="2080431498" sldId="850"/>
                <pc2:cmMk id="{72D402D1-6AD1-4093-898C-37CD244049AD}"/>
              </pc2:cmMkLst>
            </pc226:cmChg>
          </p:ext>
        </pc:extLst>
      </pc:sldChg>
      <pc:sldChg chg="modSp mod modCm">
        <pc:chgData name="Luis Betancourt" userId="5d7841e6-6d8b-49bd-9956-ead7332a5c76" providerId="ADAL" clId="{A8D74402-B7E9-478E-B6EC-40C2DD1CF514}" dt="2023-07-13T19:33:01.226" v="197" actId="207"/>
        <pc:sldMkLst>
          <pc:docMk/>
          <pc:sldMk cId="3595574390" sldId="851"/>
        </pc:sldMkLst>
        <pc:spChg chg="mod">
          <ac:chgData name="Luis Betancourt" userId="5d7841e6-6d8b-49bd-9956-ead7332a5c76" providerId="ADAL" clId="{A8D74402-B7E9-478E-B6EC-40C2DD1CF514}" dt="2023-07-13T19:33:01.226" v="197" actId="207"/>
          <ac:spMkLst>
            <pc:docMk/>
            <pc:sldMk cId="3595574390" sldId="851"/>
            <ac:spMk id="3" creationId="{13463D2E-8F91-8084-088D-669397AFE347}"/>
          </ac:spMkLst>
        </pc:spChg>
        <pc:extLst>
          <p:ext xmlns:p="http://schemas.openxmlformats.org/presentationml/2006/main" uri="{D6D511B9-2390-475A-947B-AFAB55BFBCF1}">
            <pc226:cmChg xmlns:pc226="http://schemas.microsoft.com/office/powerpoint/2022/06/main/command" chg="mod">
              <pc226:chgData name="Luis Betancourt" userId="5d7841e6-6d8b-49bd-9956-ead7332a5c76" providerId="ADAL" clId="{A8D74402-B7E9-478E-B6EC-40C2DD1CF514}" dt="2023-07-12T11:41:20.096" v="64"/>
              <pc2:cmMkLst xmlns:pc2="http://schemas.microsoft.com/office/powerpoint/2019/9/main/command">
                <pc:docMk/>
                <pc:sldMk cId="3595574390" sldId="851"/>
                <pc2:cmMk id="{8E0F37ED-F711-4165-9996-DB2940A93F58}"/>
              </pc2:cmMkLst>
            </pc226:cmChg>
          </p:ext>
        </pc:extLst>
      </pc:sldChg>
    </pc:docChg>
  </pc:docChgLst>
  <pc:docChgLst>
    <pc:chgData name="Luis Betancourt" userId="S::ldb1@nrc.gov::5d7841e6-6d8b-49bd-9956-ead7332a5c76" providerId="AD" clId="Web-{02278530-2D24-33B5-D06D-BCF81F909934}"/>
    <pc:docChg chg="">
      <pc:chgData name="Luis Betancourt" userId="S::ldb1@nrc.gov::5d7841e6-6d8b-49bd-9956-ead7332a5c76" providerId="AD" clId="Web-{02278530-2D24-33B5-D06D-BCF81F909934}" dt="2023-06-28T18:48:21.322" v="0"/>
      <pc:docMkLst>
        <pc:docMk/>
      </pc:docMkLst>
      <pc:sldChg chg="modCm">
        <pc:chgData name="Luis Betancourt" userId="S::ldb1@nrc.gov::5d7841e6-6d8b-49bd-9956-ead7332a5c76" providerId="AD" clId="Web-{02278530-2D24-33B5-D06D-BCF81F909934}" dt="2023-06-28T18:48:21.322" v="0"/>
        <pc:sldMkLst>
          <pc:docMk/>
          <pc:sldMk cId="1778312783" sldId="826"/>
        </pc:sldMkLst>
        <pc:extLst>
          <p:ext xmlns:p="http://schemas.openxmlformats.org/presentationml/2006/main" uri="{D6D511B9-2390-475A-947B-AFAB55BFBCF1}">
            <pc226:cmChg xmlns:pc226="http://schemas.microsoft.com/office/powerpoint/2022/06/main/command" chg="">
              <pc226:chgData name="Luis Betancourt" userId="S::ldb1@nrc.gov::5d7841e6-6d8b-49bd-9956-ead7332a5c76" providerId="AD" clId="Web-{02278530-2D24-33B5-D06D-BCF81F909934}" dt="2023-06-28T18:48:21.322" v="0"/>
              <pc2:cmMkLst xmlns:pc2="http://schemas.microsoft.com/office/powerpoint/2019/9/main/command">
                <pc:docMk/>
                <pc:sldMk cId="1778312783" sldId="826"/>
                <pc2:cmMk id="{FD95E4D0-9C2D-4034-A9BE-66D7263B427E}"/>
              </pc2:cmMkLst>
              <pc226:cmRplyChg chg="add">
                <pc226:chgData name="Luis Betancourt" userId="S::ldb1@nrc.gov::5d7841e6-6d8b-49bd-9956-ead7332a5c76" providerId="AD" clId="Web-{02278530-2D24-33B5-D06D-BCF81F909934}" dt="2023-06-28T18:48:21.322" v="0"/>
                <pc2:cmRplyMkLst xmlns:pc2="http://schemas.microsoft.com/office/powerpoint/2019/9/main/command">
                  <pc:docMk/>
                  <pc:sldMk cId="1778312783" sldId="826"/>
                  <pc2:cmMk id="{FD95E4D0-9C2D-4034-A9BE-66D7263B427E}"/>
                  <pc2:cmRplyMk id="{D32BE507-977C-4EE3-B729-25D3AAD23F8E}"/>
                </pc2:cmRplyMkLst>
              </pc226:cmRplyChg>
            </pc226:cmChg>
          </p:ext>
        </pc:extLst>
      </pc:sldChg>
    </pc:docChg>
  </pc:docChgLst>
  <pc:docChgLst>
    <pc:chgData name="Greg Oberson (He/Him)" userId="b37c4ce8-04ba-48a0-a4eb-681f41208580" providerId="ADAL" clId="{9C88E7E0-D32A-4E9A-80AC-E9940A32F7D3}"/>
    <pc:docChg chg="">
      <pc:chgData name="Greg Oberson (He/Him)" userId="b37c4ce8-04ba-48a0-a4eb-681f41208580" providerId="ADAL" clId="{9C88E7E0-D32A-4E9A-80AC-E9940A32F7D3}" dt="2023-07-06T21:20:15.501" v="0" actId="2056"/>
      <pc:docMkLst>
        <pc:docMk/>
      </pc:docMkLst>
      <pc:sldChg chg="modCm">
        <pc:chgData name="Greg Oberson (He/Him)" userId="b37c4ce8-04ba-48a0-a4eb-681f41208580" providerId="ADAL" clId="{9C88E7E0-D32A-4E9A-80AC-E9940A32F7D3}" dt="2023-07-06T21:20:15.501" v="0" actId="2056"/>
        <pc:sldMkLst>
          <pc:docMk/>
          <pc:sldMk cId="1778312783" sldId="826"/>
        </pc:sldMkLst>
        <pc:extLst>
          <p:ext xmlns:p="http://schemas.openxmlformats.org/presentationml/2006/main" uri="{D6D511B9-2390-475A-947B-AFAB55BFBCF1}">
            <pc226:cmChg xmlns:pc226="http://schemas.microsoft.com/office/powerpoint/2022/06/main/command" chg="mod">
              <pc226:chgData name="Greg Oberson (He/Him)" userId="b37c4ce8-04ba-48a0-a4eb-681f41208580" providerId="ADAL" clId="{9C88E7E0-D32A-4E9A-80AC-E9940A32F7D3}" dt="2023-07-06T21:20:15.501" v="0" actId="2056"/>
              <pc2:cmMkLst xmlns:pc2="http://schemas.microsoft.com/office/powerpoint/2019/9/main/command">
                <pc:docMk/>
                <pc:sldMk cId="1778312783" sldId="826"/>
                <pc2:cmMk id="{FD95E4D0-9C2D-4034-A9BE-66D7263B427E}"/>
              </pc2:cmMkLst>
            </pc226:cmChg>
          </p:ext>
        </pc:extLst>
      </pc:sldChg>
    </pc:docChg>
  </pc:docChgLst>
  <pc:docChgLst>
    <pc:chgData name="AJ Nosek" userId="a160b336-d863-4205-b6d8-698aa35ac2b5" providerId="ADAL" clId="{DB00C323-20D6-4181-BB11-14F783B08FFD}"/>
    <pc:docChg chg="undo custSel addSld delSld modSld sldOrd delSection modSection">
      <pc:chgData name="AJ Nosek" userId="a160b336-d863-4205-b6d8-698aa35ac2b5" providerId="ADAL" clId="{DB00C323-20D6-4181-BB11-14F783B08FFD}" dt="2023-07-13T20:14:46.142" v="2602" actId="6549"/>
      <pc:docMkLst>
        <pc:docMk/>
      </pc:docMkLst>
      <pc:sldChg chg="add del delCm modCm">
        <pc:chgData name="AJ Nosek" userId="a160b336-d863-4205-b6d8-698aa35ac2b5" providerId="ADAL" clId="{DB00C323-20D6-4181-BB11-14F783B08FFD}" dt="2023-07-13T19:58:39.245" v="2591"/>
        <pc:sldMkLst>
          <pc:docMk/>
          <pc:sldMk cId="2057103259" sldId="256"/>
        </pc:sldMkLst>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39.245" v="2591"/>
              <pc2:cmMkLst xmlns:pc2="http://schemas.microsoft.com/office/powerpoint/2019/9/main/command">
                <pc:docMk/>
                <pc:sldMk cId="2057103259" sldId="256"/>
                <pc2:cmMk id="{91274F4F-D557-4A77-A4C4-18C9B6C9E824}"/>
              </pc2:cmMkLst>
            </pc226:cmChg>
            <pc226:cmChg xmlns:pc226="http://schemas.microsoft.com/office/powerpoint/2022/06/main/command" chg="del">
              <pc226:chgData name="AJ Nosek" userId="a160b336-d863-4205-b6d8-698aa35ac2b5" providerId="ADAL" clId="{DB00C323-20D6-4181-BB11-14F783B08FFD}" dt="2023-07-13T19:58:39.245" v="2591"/>
              <pc2:cmMkLst xmlns:pc2="http://schemas.microsoft.com/office/powerpoint/2019/9/main/command">
                <pc:docMk/>
                <pc:sldMk cId="2057103259" sldId="256"/>
                <pc2:cmMk id="{9CC37880-5771-4BFE-8FC6-A72AC39569E1}"/>
              </pc2:cmMkLst>
              <pc226:cmRplyChg chg="add mod">
                <pc226:chgData name="AJ Nosek" userId="a160b336-d863-4205-b6d8-698aa35ac2b5" providerId="ADAL" clId="{DB00C323-20D6-4181-BB11-14F783B08FFD}" dt="2023-07-11T22:39:31.060" v="2514"/>
                <pc2:cmRplyMkLst xmlns:pc2="http://schemas.microsoft.com/office/powerpoint/2019/9/main/command">
                  <pc:docMk/>
                  <pc:sldMk cId="2057103259" sldId="256"/>
                  <pc2:cmMk id="{9CC37880-5771-4BFE-8FC6-A72AC39569E1}"/>
                  <pc2:cmRplyMk id="{D57C2527-4508-44D8-88D3-351B9F569055}"/>
                </pc2:cmRplyMkLst>
              </pc226:cmRplyChg>
            </pc226:cmChg>
          </p:ext>
        </pc:extLst>
      </pc:sldChg>
      <pc:sldChg chg="del">
        <pc:chgData name="AJ Nosek" userId="a160b336-d863-4205-b6d8-698aa35ac2b5" providerId="ADAL" clId="{DB00C323-20D6-4181-BB11-14F783B08FFD}" dt="2023-07-11T22:43:47.966" v="2515" actId="47"/>
        <pc:sldMkLst>
          <pc:docMk/>
          <pc:sldMk cId="235713415" sldId="813"/>
        </pc:sldMkLst>
      </pc:sldChg>
      <pc:sldChg chg="add del modCm">
        <pc:chgData name="AJ Nosek" userId="a160b336-d863-4205-b6d8-698aa35ac2b5" providerId="ADAL" clId="{DB00C323-20D6-4181-BB11-14F783B08FFD}" dt="2023-07-13T19:58:17.858" v="2590" actId="47"/>
        <pc:sldMkLst>
          <pc:docMk/>
          <pc:sldMk cId="1188074472" sldId="814"/>
        </pc:sldMkLst>
        <pc:extLst>
          <p:ext xmlns:p="http://schemas.openxmlformats.org/presentationml/2006/main" uri="{D6D511B9-2390-475A-947B-AFAB55BFBCF1}">
            <pc226:cmChg xmlns:pc226="http://schemas.microsoft.com/office/powerpoint/2022/06/main/command" chg="">
              <pc226:chgData name="AJ Nosek" userId="a160b336-d863-4205-b6d8-698aa35ac2b5" providerId="ADAL" clId="{DB00C323-20D6-4181-BB11-14F783B08FFD}" dt="2023-06-30T21:07:26.730" v="2211"/>
              <pc2:cmMkLst xmlns:pc2="http://schemas.microsoft.com/office/powerpoint/2019/9/main/command">
                <pc:docMk/>
                <pc:sldMk cId="1188074472" sldId="814"/>
                <pc2:cmMk id="{59934255-B901-4BF6-88AC-7B86395F7ED2}"/>
              </pc2:cmMkLst>
              <pc226:cmRplyChg chg="add">
                <pc226:chgData name="AJ Nosek" userId="a160b336-d863-4205-b6d8-698aa35ac2b5" providerId="ADAL" clId="{DB00C323-20D6-4181-BB11-14F783B08FFD}" dt="2023-06-30T21:07:26.730" v="2211"/>
                <pc2:cmRplyMkLst xmlns:pc2="http://schemas.microsoft.com/office/powerpoint/2019/9/main/command">
                  <pc:docMk/>
                  <pc:sldMk cId="1188074472" sldId="814"/>
                  <pc2:cmMk id="{59934255-B901-4BF6-88AC-7B86395F7ED2}"/>
                  <pc2:cmRplyMk id="{AEEC34FF-5E9D-418D-9DA5-16B37A12C42A}"/>
                </pc2:cmRplyMkLst>
              </pc226:cmRplyChg>
            </pc226:cmChg>
          </p:ext>
        </pc:extLst>
      </pc:sldChg>
      <pc:sldChg chg="modSp del mod modCm">
        <pc:chgData name="AJ Nosek" userId="a160b336-d863-4205-b6d8-698aa35ac2b5" providerId="ADAL" clId="{DB00C323-20D6-4181-BB11-14F783B08FFD}" dt="2023-06-29T17:28:00.943" v="1344" actId="2696"/>
        <pc:sldMkLst>
          <pc:docMk/>
          <pc:sldMk cId="4277517338" sldId="814"/>
        </pc:sldMkLst>
        <pc:spChg chg="mod">
          <ac:chgData name="AJ Nosek" userId="a160b336-d863-4205-b6d8-698aa35ac2b5" providerId="ADAL" clId="{DB00C323-20D6-4181-BB11-14F783B08FFD}" dt="2023-06-28T21:04:12.033" v="373" actId="6549"/>
          <ac:spMkLst>
            <pc:docMk/>
            <pc:sldMk cId="4277517338" sldId="814"/>
            <ac:spMk id="3" creationId="{0DEB08DF-E1EB-91E4-402B-8CF0803558C7}"/>
          </ac:spMkLst>
        </pc:spChg>
        <pc:extLst>
          <p:ext xmlns:p="http://schemas.openxmlformats.org/presentationml/2006/main" uri="{D6D511B9-2390-475A-947B-AFAB55BFBCF1}">
            <pc226:cmChg xmlns:pc226="http://schemas.microsoft.com/office/powerpoint/2022/06/main/command" chg="">
              <pc226:chgData name="AJ Nosek" userId="a160b336-d863-4205-b6d8-698aa35ac2b5" providerId="ADAL" clId="{DB00C323-20D6-4181-BB11-14F783B08FFD}" dt="2023-06-28T22:09:04.119" v="735"/>
              <pc2:cmMkLst xmlns:pc2="http://schemas.microsoft.com/office/powerpoint/2019/9/main/command">
                <pc:docMk/>
                <pc:sldMk cId="4277517338" sldId="814"/>
                <pc2:cmMk id="{0D617C63-DB8B-4F96-B577-5211DEB3F74C}"/>
              </pc2:cmMkLst>
              <pc226:cmRplyChg chg="add">
                <pc226:chgData name="AJ Nosek" userId="a160b336-d863-4205-b6d8-698aa35ac2b5" providerId="ADAL" clId="{DB00C323-20D6-4181-BB11-14F783B08FFD}" dt="2023-06-28T22:09:04.119" v="735"/>
                <pc2:cmRplyMkLst xmlns:pc2="http://schemas.microsoft.com/office/powerpoint/2019/9/main/command">
                  <pc:docMk/>
                  <pc:sldMk cId="4277517338" sldId="814"/>
                  <pc2:cmMk id="{0D617C63-DB8B-4F96-B577-5211DEB3F74C}"/>
                  <pc2:cmRplyMk id="{FBB11F83-57C6-4E38-9D47-D96E0D21CDDA}"/>
                </pc2:cmRplyMkLst>
              </pc226:cmRplyChg>
            </pc226:cmChg>
          </p:ext>
        </pc:extLst>
      </pc:sldChg>
      <pc:sldChg chg="modSp mod ord delCm modCm modNotesTx">
        <pc:chgData name="AJ Nosek" userId="a160b336-d863-4205-b6d8-698aa35ac2b5" providerId="ADAL" clId="{DB00C323-20D6-4181-BB11-14F783B08FFD}" dt="2023-07-13T20:14:21.187" v="2597" actId="6549"/>
        <pc:sldMkLst>
          <pc:docMk/>
          <pc:sldMk cId="1827996961" sldId="816"/>
        </pc:sldMkLst>
        <pc:spChg chg="mod">
          <ac:chgData name="AJ Nosek" userId="a160b336-d863-4205-b6d8-698aa35ac2b5" providerId="ADAL" clId="{DB00C323-20D6-4181-BB11-14F783B08FFD}" dt="2023-06-28T22:02:30.682" v="672" actId="20577"/>
          <ac:spMkLst>
            <pc:docMk/>
            <pc:sldMk cId="1827996961" sldId="816"/>
            <ac:spMk id="3" creationId="{0DEB08DF-E1EB-91E4-402B-8CF0803558C7}"/>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827996961" sldId="816"/>
                <pc2:cmMk id="{3CA6763D-1741-447E-9AB6-E0A244B4A162}"/>
              </pc2:cmMkLst>
              <pc226:cmRplyChg chg="add mod">
                <pc226:chgData name="AJ Nosek" userId="a160b336-d863-4205-b6d8-698aa35ac2b5" providerId="ADAL" clId="{DB00C323-20D6-4181-BB11-14F783B08FFD}" dt="2023-06-28T22:10:12.215" v="738"/>
                <pc2:cmRplyMkLst xmlns:pc2="http://schemas.microsoft.com/office/powerpoint/2019/9/main/command">
                  <pc:docMk/>
                  <pc:sldMk cId="1827996961" sldId="816"/>
                  <pc2:cmMk id="{3CA6763D-1741-447E-9AB6-E0A244B4A162}"/>
                  <pc2:cmRplyMk id="{0EA63187-22A2-43AD-B62C-E8B3E00A3385}"/>
                </pc2:cmRplyMkLst>
              </pc226:cmRplyChg>
              <pc226:cmRplyChg chg="add mod">
                <pc226:chgData name="AJ Nosek" userId="a160b336-d863-4205-b6d8-698aa35ac2b5" providerId="ADAL" clId="{DB00C323-20D6-4181-BB11-14F783B08FFD}" dt="2023-06-29T22:39:18.236" v="1351"/>
                <pc2:cmRplyMkLst xmlns:pc2="http://schemas.microsoft.com/office/powerpoint/2019/9/main/command">
                  <pc:docMk/>
                  <pc:sldMk cId="1827996961" sldId="816"/>
                  <pc2:cmMk id="{3CA6763D-1741-447E-9AB6-E0A244B4A162}"/>
                  <pc2:cmRplyMk id="{580A9DD8-76CA-4906-ACEE-D17301E262AB}"/>
                </pc2:cmRplyMkLst>
              </pc226:cmRplyChg>
            </pc226:cmChg>
          </p:ext>
        </pc:extLst>
      </pc:sldChg>
      <pc:sldChg chg="modSp mod delCm">
        <pc:chgData name="AJ Nosek" userId="a160b336-d863-4205-b6d8-698aa35ac2b5" providerId="ADAL" clId="{DB00C323-20D6-4181-BB11-14F783B08FFD}" dt="2023-07-13T19:58:53.459" v="2592"/>
        <pc:sldMkLst>
          <pc:docMk/>
          <pc:sldMk cId="3098552715" sldId="817"/>
        </pc:sldMkLst>
        <pc:spChg chg="mod">
          <ac:chgData name="AJ Nosek" userId="a160b336-d863-4205-b6d8-698aa35ac2b5" providerId="ADAL" clId="{DB00C323-20D6-4181-BB11-14F783B08FFD}" dt="2023-07-10T19:49:23.565" v="2247"/>
          <ac:spMkLst>
            <pc:docMk/>
            <pc:sldMk cId="3098552715" sldId="817"/>
            <ac:spMk id="8" creationId="{57B8B468-A93A-5756-BD3A-2DCD568BE3D9}"/>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098552715" sldId="817"/>
                <pc2:cmMk id="{03E2AA0C-BF2F-4C4B-85A2-C03F026ED817}"/>
              </pc2:cmMkLst>
            </pc226:cmChg>
          </p:ext>
        </pc:extLst>
      </pc:sldChg>
      <pc:sldChg chg="del modCm">
        <pc:chgData name="AJ Nosek" userId="a160b336-d863-4205-b6d8-698aa35ac2b5" providerId="ADAL" clId="{DB00C323-20D6-4181-BB11-14F783B08FFD}" dt="2023-07-13T19:58:17.858" v="2590" actId="47"/>
        <pc:sldMkLst>
          <pc:docMk/>
          <pc:sldMk cId="2709631887" sldId="818"/>
        </pc:sldMkLst>
        <pc:extLst>
          <p:ext xmlns:p="http://schemas.openxmlformats.org/presentationml/2006/main" uri="{D6D511B9-2390-475A-947B-AFAB55BFBCF1}">
            <pc226:cmChg xmlns:pc226="http://schemas.microsoft.com/office/powerpoint/2022/06/main/command" chg="">
              <pc226:chgData name="AJ Nosek" userId="a160b336-d863-4205-b6d8-698aa35ac2b5" providerId="ADAL" clId="{DB00C323-20D6-4181-BB11-14F783B08FFD}" dt="2023-06-30T20:07:01.173" v="1515"/>
              <pc2:cmMkLst xmlns:pc2="http://schemas.microsoft.com/office/powerpoint/2019/9/main/command">
                <pc:docMk/>
                <pc:sldMk cId="2709631887" sldId="818"/>
                <pc2:cmMk id="{FA2F690C-FBDF-4F58-B90F-722D67993E39}"/>
              </pc2:cmMkLst>
              <pc226:cmRplyChg chg="add mod">
                <pc226:chgData name="AJ Nosek" userId="a160b336-d863-4205-b6d8-698aa35ac2b5" providerId="ADAL" clId="{DB00C323-20D6-4181-BB11-14F783B08FFD}" dt="2023-06-30T20:07:01.173" v="1515"/>
                <pc2:cmRplyMkLst xmlns:pc2="http://schemas.microsoft.com/office/powerpoint/2019/9/main/command">
                  <pc:docMk/>
                  <pc:sldMk cId="2709631887" sldId="818"/>
                  <pc2:cmMk id="{FA2F690C-FBDF-4F58-B90F-722D67993E39}"/>
                  <pc2:cmRplyMk id="{F8F360B9-4448-452D-9EF8-56C6BA4C9F91}"/>
                </pc2:cmRplyMkLst>
              </pc226:cmRplyChg>
            </pc226:cmChg>
          </p:ext>
        </pc:extLst>
      </pc:sldChg>
      <pc:sldChg chg="del">
        <pc:chgData name="AJ Nosek" userId="a160b336-d863-4205-b6d8-698aa35ac2b5" providerId="ADAL" clId="{DB00C323-20D6-4181-BB11-14F783B08FFD}" dt="2023-07-13T19:58:17.858" v="2590" actId="47"/>
        <pc:sldMkLst>
          <pc:docMk/>
          <pc:sldMk cId="2526280794" sldId="819"/>
        </pc:sldMkLst>
      </pc:sldChg>
      <pc:sldChg chg="del">
        <pc:chgData name="AJ Nosek" userId="a160b336-d863-4205-b6d8-698aa35ac2b5" providerId="ADAL" clId="{DB00C323-20D6-4181-BB11-14F783B08FFD}" dt="2023-07-13T19:58:17.858" v="2590" actId="47"/>
        <pc:sldMkLst>
          <pc:docMk/>
          <pc:sldMk cId="919690464" sldId="820"/>
        </pc:sldMkLst>
      </pc:sldChg>
      <pc:sldChg chg="modSp mod delCm modCm">
        <pc:chgData name="AJ Nosek" userId="a160b336-d863-4205-b6d8-698aa35ac2b5" providerId="ADAL" clId="{DB00C323-20D6-4181-BB11-14F783B08FFD}" dt="2023-07-13T19:58:53.459" v="2592"/>
        <pc:sldMkLst>
          <pc:docMk/>
          <pc:sldMk cId="3822684103" sldId="821"/>
        </pc:sldMkLst>
        <pc:spChg chg="mod">
          <ac:chgData name="AJ Nosek" userId="a160b336-d863-4205-b6d8-698aa35ac2b5" providerId="ADAL" clId="{DB00C323-20D6-4181-BB11-14F783B08FFD}" dt="2023-07-13T17:56:11.247" v="2572" actId="207"/>
          <ac:spMkLst>
            <pc:docMk/>
            <pc:sldMk cId="3822684103" sldId="821"/>
            <ac:spMk id="3" creationId="{1FBC7268-BF39-CF7F-2313-9CC9F1CFD4B4}"/>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822684103" sldId="821"/>
                <pc2:cmMk id="{28891E8F-2EDB-44DA-91F6-49614386C08A}"/>
              </pc2:cmMkLst>
              <pc226:cmRplyChg chg="add">
                <pc226:chgData name="AJ Nosek" userId="a160b336-d863-4205-b6d8-698aa35ac2b5" providerId="ADAL" clId="{DB00C323-20D6-4181-BB11-14F783B08FFD}" dt="2023-07-11T22:15:19.130" v="2487"/>
                <pc2:cmRplyMkLst xmlns:pc2="http://schemas.microsoft.com/office/powerpoint/2019/9/main/command">
                  <pc:docMk/>
                  <pc:sldMk cId="3822684103" sldId="821"/>
                  <pc2:cmMk id="{28891E8F-2EDB-44DA-91F6-49614386C08A}"/>
                  <pc2:cmRplyMk id="{EF2E6E7F-B611-452F-A73F-B35B8C680ED2}"/>
                </pc2:cmRplyMkLst>
              </pc226:cmRplyChg>
            </pc226:cmChg>
          </p:ext>
        </pc:extLst>
      </pc:sldChg>
      <pc:sldChg chg="modSp add del mod">
        <pc:chgData name="AJ Nosek" userId="a160b336-d863-4205-b6d8-698aa35ac2b5" providerId="ADAL" clId="{DB00C323-20D6-4181-BB11-14F783B08FFD}" dt="2023-07-13T19:58:17.858" v="2590" actId="47"/>
        <pc:sldMkLst>
          <pc:docMk/>
          <pc:sldMk cId="181817459" sldId="823"/>
        </pc:sldMkLst>
        <pc:spChg chg="mod">
          <ac:chgData name="AJ Nosek" userId="a160b336-d863-4205-b6d8-698aa35ac2b5" providerId="ADAL" clId="{DB00C323-20D6-4181-BB11-14F783B08FFD}" dt="2023-06-29T16:37:04.302" v="1319" actId="20577"/>
          <ac:spMkLst>
            <pc:docMk/>
            <pc:sldMk cId="181817459" sldId="823"/>
            <ac:spMk id="6" creationId="{A2F0B31A-5960-BEF9-088A-E6402E02BC5F}"/>
          </ac:spMkLst>
        </pc:spChg>
      </pc:sldChg>
      <pc:sldChg chg="del">
        <pc:chgData name="AJ Nosek" userId="a160b336-d863-4205-b6d8-698aa35ac2b5" providerId="ADAL" clId="{DB00C323-20D6-4181-BB11-14F783B08FFD}" dt="2023-06-28T18:37:15.127" v="16" actId="2696"/>
        <pc:sldMkLst>
          <pc:docMk/>
          <pc:sldMk cId="2744579138" sldId="823"/>
        </pc:sldMkLst>
      </pc:sldChg>
      <pc:sldChg chg="del">
        <pc:chgData name="AJ Nosek" userId="a160b336-d863-4205-b6d8-698aa35ac2b5" providerId="ADAL" clId="{DB00C323-20D6-4181-BB11-14F783B08FFD}" dt="2023-06-28T18:37:15.127" v="16" actId="2696"/>
        <pc:sldMkLst>
          <pc:docMk/>
          <pc:sldMk cId="593030959" sldId="824"/>
        </pc:sldMkLst>
      </pc:sldChg>
      <pc:sldChg chg="add del">
        <pc:chgData name="AJ Nosek" userId="a160b336-d863-4205-b6d8-698aa35ac2b5" providerId="ADAL" clId="{DB00C323-20D6-4181-BB11-14F783B08FFD}" dt="2023-06-28T22:49:35.172" v="1076" actId="2696"/>
        <pc:sldMkLst>
          <pc:docMk/>
          <pc:sldMk cId="1932484473" sldId="824"/>
        </pc:sldMkLst>
      </pc:sldChg>
      <pc:sldChg chg="modSp add del mod modCm">
        <pc:chgData name="AJ Nosek" userId="a160b336-d863-4205-b6d8-698aa35ac2b5" providerId="ADAL" clId="{DB00C323-20D6-4181-BB11-14F783B08FFD}" dt="2023-07-13T19:58:17.858" v="2590" actId="47"/>
        <pc:sldMkLst>
          <pc:docMk/>
          <pc:sldMk cId="1997752965" sldId="824"/>
        </pc:sldMkLst>
        <pc:spChg chg="mod">
          <ac:chgData name="AJ Nosek" userId="a160b336-d863-4205-b6d8-698aa35ac2b5" providerId="ADAL" clId="{DB00C323-20D6-4181-BB11-14F783B08FFD}" dt="2023-06-30T20:02:51.617" v="1511" actId="27636"/>
          <ac:spMkLst>
            <pc:docMk/>
            <pc:sldMk cId="1997752965" sldId="824"/>
            <ac:spMk id="6" creationId="{55C22DD7-CD9D-E3C3-4E32-39F4B4FEF621}"/>
          </ac:spMkLst>
        </pc:spChg>
        <pc:extLst>
          <p:ext xmlns:p="http://schemas.openxmlformats.org/presentationml/2006/main" uri="{D6D511B9-2390-475A-947B-AFAB55BFBCF1}">
            <pc226:cmChg xmlns:pc226="http://schemas.microsoft.com/office/powerpoint/2022/06/main/command" chg="mod">
              <pc226:chgData name="AJ Nosek" userId="a160b336-d863-4205-b6d8-698aa35ac2b5" providerId="ADAL" clId="{DB00C323-20D6-4181-BB11-14F783B08FFD}" dt="2023-06-30T20:02:51.601" v="1510"/>
              <pc2:cmMkLst xmlns:pc2="http://schemas.microsoft.com/office/powerpoint/2019/9/main/command">
                <pc:docMk/>
                <pc:sldMk cId="1997752965" sldId="824"/>
                <pc2:cmMk id="{98B6B03C-5046-426C-8ADF-828ED613508F}"/>
              </pc2:cmMkLst>
            </pc226:cmChg>
          </p:ext>
        </pc:extLst>
      </pc:sldChg>
      <pc:sldChg chg="del">
        <pc:chgData name="AJ Nosek" userId="a160b336-d863-4205-b6d8-698aa35ac2b5" providerId="ADAL" clId="{DB00C323-20D6-4181-BB11-14F783B08FFD}" dt="2023-06-28T18:37:15.127" v="16" actId="2696"/>
        <pc:sldMkLst>
          <pc:docMk/>
          <pc:sldMk cId="294541492" sldId="825"/>
        </pc:sldMkLst>
      </pc:sldChg>
      <pc:sldChg chg="modSp add del mod modCm modNotesTx">
        <pc:chgData name="AJ Nosek" userId="a160b336-d863-4205-b6d8-698aa35ac2b5" providerId="ADAL" clId="{DB00C323-20D6-4181-BB11-14F783B08FFD}" dt="2023-07-13T19:58:17.858" v="2590" actId="47"/>
        <pc:sldMkLst>
          <pc:docMk/>
          <pc:sldMk cId="1706383904" sldId="825"/>
        </pc:sldMkLst>
        <pc:spChg chg="mod">
          <ac:chgData name="AJ Nosek" userId="a160b336-d863-4205-b6d8-698aa35ac2b5" providerId="ADAL" clId="{DB00C323-20D6-4181-BB11-14F783B08FFD}" dt="2023-06-30T20:02:44.086" v="1509" actId="27636"/>
          <ac:spMkLst>
            <pc:docMk/>
            <pc:sldMk cId="1706383904" sldId="825"/>
            <ac:spMk id="10" creationId="{7D8EF828-5FD0-EE47-BC53-F0E9923115EF}"/>
          </ac:spMkLst>
        </pc:spChg>
        <pc:extLst>
          <p:ext xmlns:p="http://schemas.openxmlformats.org/presentationml/2006/main" uri="{D6D511B9-2390-475A-947B-AFAB55BFBCF1}">
            <pc226:cmChg xmlns:pc226="http://schemas.microsoft.com/office/powerpoint/2022/06/main/command" chg="">
              <pc226:chgData name="AJ Nosek" userId="a160b336-d863-4205-b6d8-698aa35ac2b5" providerId="ADAL" clId="{DB00C323-20D6-4181-BB11-14F783B08FFD}" dt="2023-06-30T20:05:00.158" v="1513"/>
              <pc2:cmMkLst xmlns:pc2="http://schemas.microsoft.com/office/powerpoint/2019/9/main/command">
                <pc:docMk/>
                <pc:sldMk cId="1706383904" sldId="825"/>
                <pc2:cmMk id="{967EE005-E8EF-478E-B1CD-49A30767B0C4}"/>
              </pc2:cmMkLst>
              <pc226:cmRplyChg chg="add mod">
                <pc226:chgData name="AJ Nosek" userId="a160b336-d863-4205-b6d8-698aa35ac2b5" providerId="ADAL" clId="{DB00C323-20D6-4181-BB11-14F783B08FFD}" dt="2023-06-30T20:05:00.158" v="1513"/>
                <pc2:cmRplyMkLst xmlns:pc2="http://schemas.microsoft.com/office/powerpoint/2019/9/main/command">
                  <pc:docMk/>
                  <pc:sldMk cId="1706383904" sldId="825"/>
                  <pc2:cmMk id="{967EE005-E8EF-478E-B1CD-49A30767B0C4}"/>
                  <pc2:cmRplyMk id="{3ED396A2-015E-418C-BCD2-45DB8FEEEF98}"/>
                </pc2:cmRplyMkLst>
              </pc226:cmRplyChg>
            </pc226:cmChg>
          </p:ext>
        </pc:extLst>
      </pc:sldChg>
      <pc:sldChg chg="add del">
        <pc:chgData name="AJ Nosek" userId="a160b336-d863-4205-b6d8-698aa35ac2b5" providerId="ADAL" clId="{DB00C323-20D6-4181-BB11-14F783B08FFD}" dt="2023-06-28T22:49:35.172" v="1076" actId="2696"/>
        <pc:sldMkLst>
          <pc:docMk/>
          <pc:sldMk cId="2476056941" sldId="825"/>
        </pc:sldMkLst>
      </pc:sldChg>
      <pc:sldChg chg="modSp mod delCm modCm modNotesTx">
        <pc:chgData name="AJ Nosek" userId="a160b336-d863-4205-b6d8-698aa35ac2b5" providerId="ADAL" clId="{DB00C323-20D6-4181-BB11-14F783B08FFD}" dt="2023-07-13T20:14:26.182" v="2598" actId="6549"/>
        <pc:sldMkLst>
          <pc:docMk/>
          <pc:sldMk cId="1778312783" sldId="826"/>
        </pc:sldMkLst>
        <pc:spChg chg="mod">
          <ac:chgData name="AJ Nosek" userId="a160b336-d863-4205-b6d8-698aa35ac2b5" providerId="ADAL" clId="{DB00C323-20D6-4181-BB11-14F783B08FFD}" dt="2023-07-10T20:03:14.602" v="2254" actId="6549"/>
          <ac:spMkLst>
            <pc:docMk/>
            <pc:sldMk cId="1778312783" sldId="826"/>
            <ac:spMk id="2" creationId="{9C934B97-4ECF-781A-85FB-847A2E52E5F1}"/>
          </ac:spMkLst>
        </pc:spChg>
        <pc:spChg chg="mod">
          <ac:chgData name="AJ Nosek" userId="a160b336-d863-4205-b6d8-698aa35ac2b5" providerId="ADAL" clId="{DB00C323-20D6-4181-BB11-14F783B08FFD}" dt="2023-06-30T20:00:55.156" v="1422" actId="20577"/>
          <ac:spMkLst>
            <pc:docMk/>
            <pc:sldMk cId="1778312783" sldId="826"/>
            <ac:spMk id="3" creationId="{FCE2520B-2734-05D5-8352-B76C27572B7E}"/>
          </ac:spMkLst>
        </pc:spChg>
        <pc:spChg chg="mod">
          <ac:chgData name="AJ Nosek" userId="a160b336-d863-4205-b6d8-698aa35ac2b5" providerId="ADAL" clId="{DB00C323-20D6-4181-BB11-14F783B08FFD}" dt="2023-07-13T19:48:23.005" v="2582" actId="14100"/>
          <ac:spMkLst>
            <pc:docMk/>
            <pc:sldMk cId="1778312783" sldId="826"/>
            <ac:spMk id="7" creationId="{70EFCE5C-5F48-3915-56E3-43EF9C616340}"/>
          </ac:spMkLst>
        </pc:spChg>
        <pc:spChg chg="mod">
          <ac:chgData name="AJ Nosek" userId="a160b336-d863-4205-b6d8-698aa35ac2b5" providerId="ADAL" clId="{DB00C323-20D6-4181-BB11-14F783B08FFD}" dt="2023-07-10T20:03:16.296" v="2255" actId="6549"/>
          <ac:spMkLst>
            <pc:docMk/>
            <pc:sldMk cId="1778312783" sldId="826"/>
            <ac:spMk id="8" creationId="{958544E0-0EEE-F65D-4720-2F059F37A44E}"/>
          </ac:spMkLst>
        </pc:spChg>
        <pc:spChg chg="mod">
          <ac:chgData name="AJ Nosek" userId="a160b336-d863-4205-b6d8-698aa35ac2b5" providerId="ADAL" clId="{DB00C323-20D6-4181-BB11-14F783B08FFD}" dt="2023-07-13T19:53:14.715" v="2589" actId="14100"/>
          <ac:spMkLst>
            <pc:docMk/>
            <pc:sldMk cId="1778312783" sldId="826"/>
            <ac:spMk id="9" creationId="{5887B469-ECE9-1811-B279-210A609A3C63}"/>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778312783" sldId="826"/>
                <pc2:cmMk id="{FD95E4D0-9C2D-4034-A9BE-66D7263B427E}"/>
              </pc2:cmMkLst>
              <pc226:cmRplyChg chg="add">
                <pc226:chgData name="AJ Nosek" userId="a160b336-d863-4205-b6d8-698aa35ac2b5" providerId="ADAL" clId="{DB00C323-20D6-4181-BB11-14F783B08FFD}" dt="2023-06-28T18:31:41.621" v="15"/>
                <pc2:cmRplyMkLst xmlns:pc2="http://schemas.microsoft.com/office/powerpoint/2019/9/main/command">
                  <pc:docMk/>
                  <pc:sldMk cId="1778312783" sldId="826"/>
                  <pc2:cmMk id="{FD95E4D0-9C2D-4034-A9BE-66D7263B427E}"/>
                  <pc2:cmRplyMk id="{25BFDB88-74AA-4C00-A0B6-791B2C9A4866}"/>
                </pc2:cmRplyMkLst>
              </pc226:cmRplyChg>
            </pc226:cmChg>
          </p:ext>
        </pc:extLst>
      </pc:sldChg>
      <pc:sldChg chg="modSp add del mod ord delCm modCm">
        <pc:chgData name="AJ Nosek" userId="a160b336-d863-4205-b6d8-698aa35ac2b5" providerId="ADAL" clId="{DB00C323-20D6-4181-BB11-14F783B08FFD}" dt="2023-07-13T19:58:53.459" v="2592"/>
        <pc:sldMkLst>
          <pc:docMk/>
          <pc:sldMk cId="1011699722" sldId="827"/>
        </pc:sldMkLst>
        <pc:spChg chg="mod">
          <ac:chgData name="AJ Nosek" userId="a160b336-d863-4205-b6d8-698aa35ac2b5" providerId="ADAL" clId="{DB00C323-20D6-4181-BB11-14F783B08FFD}" dt="2023-07-11T22:19:03.418" v="2504" actId="1037"/>
          <ac:spMkLst>
            <pc:docMk/>
            <pc:sldMk cId="1011699722" sldId="827"/>
            <ac:spMk id="17" creationId="{C11CCBF0-F892-7E11-F294-164DCE3FEF39}"/>
          </ac:spMkLst>
        </pc:spChg>
        <pc:spChg chg="mod">
          <ac:chgData name="AJ Nosek" userId="a160b336-d863-4205-b6d8-698aa35ac2b5" providerId="ADAL" clId="{DB00C323-20D6-4181-BB11-14F783B08FFD}" dt="2023-07-11T22:15:10.140" v="2486" actId="20577"/>
          <ac:spMkLst>
            <pc:docMk/>
            <pc:sldMk cId="1011699722" sldId="827"/>
            <ac:spMk id="18" creationId="{2894BB63-453F-1646-E69C-13177E84599A}"/>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011699722" sldId="827"/>
                <pc2:cmMk id="{8A1E99E4-A99B-469A-ADAA-2CAF586E65B8}"/>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011699722" sldId="827"/>
                <pc2:cmMk id="{EF21CFFD-BE19-4CE9-85E1-7448AC595EA9}"/>
              </pc2:cmMkLst>
              <pc226:cmRplyChg chg="add mod">
                <pc226:chgData name="AJ Nosek" userId="a160b336-d863-4205-b6d8-698aa35ac2b5" providerId="ADAL" clId="{DB00C323-20D6-4181-BB11-14F783B08FFD}" dt="2023-07-11T22:19:30.231" v="2505"/>
                <pc2:cmRplyMkLst xmlns:pc2="http://schemas.microsoft.com/office/powerpoint/2019/9/main/command">
                  <pc:docMk/>
                  <pc:sldMk cId="1011699722" sldId="827"/>
                  <pc2:cmMk id="{EF21CFFD-BE19-4CE9-85E1-7448AC595EA9}"/>
                  <pc2:cmRplyMk id="{5BE01CF1-F44B-4F36-9128-BFBEE7E86AB4}"/>
                </pc2:cmRplyMkLst>
              </pc226:cmRplyChg>
            </pc226:cmChg>
          </p:ext>
        </pc:extLst>
      </pc:sldChg>
      <pc:sldChg chg="del">
        <pc:chgData name="AJ Nosek" userId="a160b336-d863-4205-b6d8-698aa35ac2b5" providerId="ADAL" clId="{DB00C323-20D6-4181-BB11-14F783B08FFD}" dt="2023-07-10T20:05:01.102" v="2257" actId="2696"/>
        <pc:sldMkLst>
          <pc:docMk/>
          <pc:sldMk cId="3536127986" sldId="827"/>
        </pc:sldMkLst>
      </pc:sldChg>
      <pc:sldChg chg="delCm modNotesTx">
        <pc:chgData name="AJ Nosek" userId="a160b336-d863-4205-b6d8-698aa35ac2b5" providerId="ADAL" clId="{DB00C323-20D6-4181-BB11-14F783B08FFD}" dt="2023-07-13T20:14:32.413" v="2599" actId="6549"/>
        <pc:sldMkLst>
          <pc:docMk/>
          <pc:sldMk cId="3424698060" sldId="829"/>
        </pc:sldMkLst>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424698060" sldId="829"/>
                <pc2:cmMk id="{A07D9600-DBE9-4715-8109-03973985E49E}"/>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424698060" sldId="829"/>
                <pc2:cmMk id="{A756A682-8686-43E9-A0D6-92AE4EA831B1}"/>
              </pc2:cmMkLst>
            </pc226:cmChg>
          </p:ext>
        </pc:extLst>
      </pc:sldChg>
      <pc:sldChg chg="modSp mod delCm modCm">
        <pc:chgData name="AJ Nosek" userId="a160b336-d863-4205-b6d8-698aa35ac2b5" providerId="ADAL" clId="{DB00C323-20D6-4181-BB11-14F783B08FFD}" dt="2023-07-13T19:58:53.459" v="2592"/>
        <pc:sldMkLst>
          <pc:docMk/>
          <pc:sldMk cId="1532491518" sldId="830"/>
        </pc:sldMkLst>
        <pc:spChg chg="mod">
          <ac:chgData name="AJ Nosek" userId="a160b336-d863-4205-b6d8-698aa35ac2b5" providerId="ADAL" clId="{DB00C323-20D6-4181-BB11-14F783B08FFD}" dt="2023-07-10T19:46:17.891" v="2246" actId="6549"/>
          <ac:spMkLst>
            <pc:docMk/>
            <pc:sldMk cId="1532491518" sldId="830"/>
            <ac:spMk id="3" creationId="{435F05C4-0772-3971-F223-67920213A94D}"/>
          </ac:spMkLst>
        </pc:spChg>
        <pc:extLst>
          <p:ext xmlns:p="http://schemas.openxmlformats.org/presentationml/2006/main" uri="{D6D511B9-2390-475A-947B-AFAB55BFBCF1}">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1532491518" sldId="830"/>
                <pc2:cmMk id="{81352430-7D6E-4C77-8FC8-F5FC72C6A009}"/>
              </pc2:cmMkLst>
              <pc226:cmRplyChg chg="add">
                <pc226:chgData name="AJ Nosek" userId="a160b336-d863-4205-b6d8-698aa35ac2b5" providerId="ADAL" clId="{DB00C323-20D6-4181-BB11-14F783B08FFD}" dt="2023-06-30T20:43:30.314" v="1815"/>
                <pc2:cmRplyMkLst xmlns:pc2="http://schemas.microsoft.com/office/powerpoint/2019/9/main/command">
                  <pc:docMk/>
                  <pc:sldMk cId="1532491518" sldId="830"/>
                  <pc2:cmMk id="{81352430-7D6E-4C77-8FC8-F5FC72C6A009}"/>
                  <pc2:cmRplyMk id="{8322B1FE-0E53-4968-9B25-53496E432F9A}"/>
                </pc2:cmRplyMkLst>
              </pc226:cmRplyChg>
            </pc226:cmChg>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1532491518" sldId="830"/>
                <pc2:cmMk id="{0A9729C5-F6EC-4A74-A742-10892B5695E2}"/>
              </pc2:cmMkLst>
              <pc226:cmRplyChg chg="add">
                <pc226:chgData name="AJ Nosek" userId="a160b336-d863-4205-b6d8-698aa35ac2b5" providerId="ADAL" clId="{DB00C323-20D6-4181-BB11-14F783B08FFD}" dt="2023-06-30T21:03:46.944" v="2192"/>
                <pc2:cmRplyMkLst xmlns:pc2="http://schemas.microsoft.com/office/powerpoint/2019/9/main/command">
                  <pc:docMk/>
                  <pc:sldMk cId="1532491518" sldId="830"/>
                  <pc2:cmMk id="{0A9729C5-F6EC-4A74-A742-10892B5695E2}"/>
                  <pc2:cmRplyMk id="{138CA8AB-B398-45DE-A16C-D8097EF1B5DF}"/>
                </pc2:cmRplyMkLst>
              </pc226:cmRplyChg>
            </pc226:cmChg>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1532491518" sldId="830"/>
                <pc2:cmMk id="{6CF54EC8-88FF-4442-BC67-696CACF21041}"/>
              </pc2:cmMkLst>
            </pc226:cmChg>
          </p:ext>
        </pc:extLst>
      </pc:sldChg>
      <pc:sldChg chg="delCm modNotesTx">
        <pc:chgData name="AJ Nosek" userId="a160b336-d863-4205-b6d8-698aa35ac2b5" providerId="ADAL" clId="{DB00C323-20D6-4181-BB11-14F783B08FFD}" dt="2023-07-13T20:14:15.459" v="2596" actId="20577"/>
        <pc:sldMkLst>
          <pc:docMk/>
          <pc:sldMk cId="21417473" sldId="831"/>
        </pc:sldMkLst>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1417473" sldId="831"/>
                <pc2:cmMk id="{89A17946-CF31-43E7-9A7F-488F647C3DB7}"/>
              </pc2:cmMkLst>
            </pc226:cmChg>
          </p:ext>
        </pc:extLst>
      </pc:sldChg>
      <pc:sldChg chg="delCm modCm modNotesTx">
        <pc:chgData name="AJ Nosek" userId="a160b336-d863-4205-b6d8-698aa35ac2b5" providerId="ADAL" clId="{DB00C323-20D6-4181-BB11-14F783B08FFD}" dt="2023-07-13T20:14:08.732" v="2593" actId="6549"/>
        <pc:sldMkLst>
          <pc:docMk/>
          <pc:sldMk cId="1288698146" sldId="832"/>
        </pc:sldMkLst>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288698146" sldId="832"/>
                <pc2:cmMk id="{374E120D-2332-4C80-966B-67B1659E6156}"/>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1288698146" sldId="832"/>
                <pc2:cmMk id="{8DFE958C-8363-4EB0-9098-909A3997513A}"/>
              </pc2:cmMkLst>
              <pc226:cmRplyChg chg="add">
                <pc226:chgData name="AJ Nosek" userId="a160b336-d863-4205-b6d8-698aa35ac2b5" providerId="ADAL" clId="{DB00C323-20D6-4181-BB11-14F783B08FFD}" dt="2023-06-28T22:31:52.487" v="823"/>
                <pc2:cmRplyMkLst xmlns:pc2="http://schemas.microsoft.com/office/powerpoint/2019/9/main/command">
                  <pc:docMk/>
                  <pc:sldMk cId="1288698146" sldId="832"/>
                  <pc2:cmMk id="{8DFE958C-8363-4EB0-9098-909A3997513A}"/>
                  <pc2:cmRplyMk id="{584B16A4-3DD5-4E13-8C03-379A059C6F10}"/>
                </pc2:cmRplyMkLst>
              </pc226:cmRplyChg>
            </pc226:cmChg>
          </p:ext>
        </pc:extLst>
      </pc:sldChg>
      <pc:sldChg chg="delCm">
        <pc:chgData name="AJ Nosek" userId="a160b336-d863-4205-b6d8-698aa35ac2b5" providerId="ADAL" clId="{DB00C323-20D6-4181-BB11-14F783B08FFD}" dt="2023-07-13T19:58:53.459" v="2592"/>
        <pc:sldMkLst>
          <pc:docMk/>
          <pc:sldMk cId="3466867205" sldId="833"/>
        </pc:sldMkLst>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466867205" sldId="833"/>
                <pc2:cmMk id="{10D23BE8-9641-4AED-8BBA-6C70ECC51822}"/>
              </pc2:cmMkLst>
            </pc226:cmChg>
          </p:ext>
        </pc:extLst>
      </pc:sldChg>
      <pc:sldChg chg="modSp mod modNotesTx">
        <pc:chgData name="AJ Nosek" userId="a160b336-d863-4205-b6d8-698aa35ac2b5" providerId="ADAL" clId="{DB00C323-20D6-4181-BB11-14F783B08FFD}" dt="2023-07-13T20:14:42.535" v="2601" actId="6549"/>
        <pc:sldMkLst>
          <pc:docMk/>
          <pc:sldMk cId="648720545" sldId="835"/>
        </pc:sldMkLst>
        <pc:spChg chg="mod">
          <ac:chgData name="AJ Nosek" userId="a160b336-d863-4205-b6d8-698aa35ac2b5" providerId="ADAL" clId="{DB00C323-20D6-4181-BB11-14F783B08FFD}" dt="2023-06-30T20:41:50.141" v="1801" actId="27636"/>
          <ac:spMkLst>
            <pc:docMk/>
            <pc:sldMk cId="648720545" sldId="835"/>
            <ac:spMk id="3" creationId="{E851A384-B633-1BC9-4AD2-22D736C493FA}"/>
          </ac:spMkLst>
        </pc:spChg>
      </pc:sldChg>
      <pc:sldChg chg="modSp del mod modCm">
        <pc:chgData name="AJ Nosek" userId="a160b336-d863-4205-b6d8-698aa35ac2b5" providerId="ADAL" clId="{DB00C323-20D6-4181-BB11-14F783B08FFD}" dt="2023-07-10T20:05:01.102" v="2257" actId="2696"/>
        <pc:sldMkLst>
          <pc:docMk/>
          <pc:sldMk cId="576762786" sldId="836"/>
        </pc:sldMkLst>
        <pc:spChg chg="mod">
          <ac:chgData name="AJ Nosek" userId="a160b336-d863-4205-b6d8-698aa35ac2b5" providerId="ADAL" clId="{DB00C323-20D6-4181-BB11-14F783B08FFD}" dt="2023-07-10T20:03:10.325" v="2252" actId="6549"/>
          <ac:spMkLst>
            <pc:docMk/>
            <pc:sldMk cId="576762786" sldId="836"/>
            <ac:spMk id="2" creationId="{6A0F173D-40D4-A1C7-1C03-2BF44B744DFE}"/>
          </ac:spMkLst>
        </pc:spChg>
        <pc:spChg chg="mod">
          <ac:chgData name="AJ Nosek" userId="a160b336-d863-4205-b6d8-698aa35ac2b5" providerId="ADAL" clId="{DB00C323-20D6-4181-BB11-14F783B08FFD}" dt="2023-06-29T16:17:27.432" v="1307" actId="20577"/>
          <ac:spMkLst>
            <pc:docMk/>
            <pc:sldMk cId="576762786" sldId="836"/>
            <ac:spMk id="3" creationId="{03BD7D7D-3EEF-4213-5E78-F2893F9C6084}"/>
          </ac:spMkLst>
        </pc:spChg>
        <pc:spChg chg="mod">
          <ac:chgData name="AJ Nosek" userId="a160b336-d863-4205-b6d8-698aa35ac2b5" providerId="ADAL" clId="{DB00C323-20D6-4181-BB11-14F783B08FFD}" dt="2023-07-10T20:03:11.546" v="2253" actId="6549"/>
          <ac:spMkLst>
            <pc:docMk/>
            <pc:sldMk cId="576762786" sldId="836"/>
            <ac:spMk id="7" creationId="{A937FE20-16B1-1453-45C0-8B5A81F838E8}"/>
          </ac:spMkLst>
        </pc:spChg>
        <pc:extLst>
          <p:ext xmlns:p="http://schemas.openxmlformats.org/presentationml/2006/main" uri="{D6D511B9-2390-475A-947B-AFAB55BFBCF1}">
            <pc226:cmChg xmlns:pc226="http://schemas.microsoft.com/office/powerpoint/2022/06/main/command" chg="mod">
              <pc226:chgData name="AJ Nosek" userId="a160b336-d863-4205-b6d8-698aa35ac2b5" providerId="ADAL" clId="{DB00C323-20D6-4181-BB11-14F783B08FFD}" dt="2023-06-29T16:18:06.378" v="1308"/>
              <pc2:cmMkLst xmlns:pc2="http://schemas.microsoft.com/office/powerpoint/2019/9/main/command">
                <pc:docMk/>
                <pc:sldMk cId="576762786" sldId="836"/>
                <pc2:cmMk id="{02958E13-BC08-40FF-9830-4A9794ADDAD5}"/>
              </pc2:cmMkLst>
              <pc226:cmRplyChg chg="add">
                <pc226:chgData name="AJ Nosek" userId="a160b336-d863-4205-b6d8-698aa35ac2b5" providerId="ADAL" clId="{DB00C323-20D6-4181-BB11-14F783B08FFD}" dt="2023-06-29T16:18:06.378" v="1308"/>
                <pc2:cmRplyMkLst xmlns:pc2="http://schemas.microsoft.com/office/powerpoint/2019/9/main/command">
                  <pc:docMk/>
                  <pc:sldMk cId="576762786" sldId="836"/>
                  <pc2:cmMk id="{02958E13-BC08-40FF-9830-4A9794ADDAD5}"/>
                  <pc2:cmRplyMk id="{8308A468-2EE0-4CE2-BE8E-104ABFFBC49C}"/>
                </pc2:cmRplyMkLst>
              </pc226:cmRplyChg>
            </pc226:cmChg>
          </p:ext>
        </pc:extLst>
      </pc:sldChg>
      <pc:sldChg chg="modSp add del mod ord delCm modCm">
        <pc:chgData name="AJ Nosek" userId="a160b336-d863-4205-b6d8-698aa35ac2b5" providerId="ADAL" clId="{DB00C323-20D6-4181-BB11-14F783B08FFD}" dt="2023-07-13T19:58:53.459" v="2592"/>
        <pc:sldMkLst>
          <pc:docMk/>
          <pc:sldMk cId="3052628247" sldId="836"/>
        </pc:sldMkLst>
        <pc:spChg chg="mod">
          <ac:chgData name="AJ Nosek" userId="a160b336-d863-4205-b6d8-698aa35ac2b5" providerId="ADAL" clId="{DB00C323-20D6-4181-BB11-14F783B08FFD}" dt="2023-07-13T17:56:48.751" v="2579" actId="6549"/>
          <ac:spMkLst>
            <pc:docMk/>
            <pc:sldMk cId="3052628247" sldId="836"/>
            <ac:spMk id="3" creationId="{03BD7D7D-3EEF-4213-5E78-F2893F9C6084}"/>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052628247" sldId="836"/>
                <pc2:cmMk id="{94357029-CBFC-4BD2-8F5E-1DB356F995B3}"/>
              </pc2:cmMkLst>
              <pc226:cmRplyChg chg="add">
                <pc226:chgData name="AJ Nosek" userId="a160b336-d863-4205-b6d8-698aa35ac2b5" providerId="ADAL" clId="{DB00C323-20D6-4181-BB11-14F783B08FFD}" dt="2023-07-11T22:26:16.578" v="2508"/>
                <pc2:cmRplyMkLst xmlns:pc2="http://schemas.microsoft.com/office/powerpoint/2019/9/main/command">
                  <pc:docMk/>
                  <pc:sldMk cId="3052628247" sldId="836"/>
                  <pc2:cmMk id="{94357029-CBFC-4BD2-8F5E-1DB356F995B3}"/>
                  <pc2:cmRplyMk id="{BD4801BC-9DC5-4901-A79F-33A78FE4F3AE}"/>
                </pc2:cmRplyMkLst>
              </pc226:cmRplyChg>
            </pc226:cmChg>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3052628247" sldId="836"/>
                <pc2:cmMk id="{299B12BB-3FF7-4D61-B729-162B27C9B58E}"/>
              </pc2:cmMkLst>
            </pc226:cmChg>
          </p:ext>
        </pc:extLst>
      </pc:sldChg>
      <pc:sldChg chg="modSp mod delCm modCm">
        <pc:chgData name="AJ Nosek" userId="a160b336-d863-4205-b6d8-698aa35ac2b5" providerId="ADAL" clId="{DB00C323-20D6-4181-BB11-14F783B08FFD}" dt="2023-07-13T19:58:53.459" v="2592"/>
        <pc:sldMkLst>
          <pc:docMk/>
          <pc:sldMk cId="4128864820" sldId="837"/>
        </pc:sldMkLst>
        <pc:spChg chg="mod">
          <ac:chgData name="AJ Nosek" userId="a160b336-d863-4205-b6d8-698aa35ac2b5" providerId="ADAL" clId="{DB00C323-20D6-4181-BB11-14F783B08FFD}" dt="2023-07-11T17:38:29.995" v="2263" actId="20577"/>
          <ac:spMkLst>
            <pc:docMk/>
            <pc:sldMk cId="4128864820" sldId="837"/>
            <ac:spMk id="3" creationId="{03BD7D7D-3EEF-4213-5E78-F2893F9C6084}"/>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4128864820" sldId="837"/>
                <pc2:cmMk id="{00455A63-EC12-462B-9DAB-313AEDC22309}"/>
              </pc2:cmMkLst>
            </pc226:cmChg>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4128864820" sldId="837"/>
                <pc2:cmMk id="{AC3217B6-E324-4433-8F2D-81143DB5CEC3}"/>
              </pc2:cmMkLst>
              <pc226:cmRplyChg chg="add">
                <pc226:chgData name="AJ Nosek" userId="a160b336-d863-4205-b6d8-698aa35ac2b5" providerId="ADAL" clId="{DB00C323-20D6-4181-BB11-14F783B08FFD}" dt="2023-07-11T17:38:44.133" v="2264"/>
                <pc2:cmRplyMkLst xmlns:pc2="http://schemas.microsoft.com/office/powerpoint/2019/9/main/command">
                  <pc:docMk/>
                  <pc:sldMk cId="4128864820" sldId="837"/>
                  <pc2:cmMk id="{AC3217B6-E324-4433-8F2D-81143DB5CEC3}"/>
                  <pc2:cmRplyMk id="{787262C7-18F9-4356-9EAA-EAFEC3D14B49}"/>
                </pc2:cmRplyMkLst>
              </pc226:cmRplyChg>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4128864820" sldId="837"/>
                <pc2:cmMk id="{DDC6EFCF-C206-4548-B1E6-05195D1F96F3}"/>
              </pc2:cmMkLst>
              <pc226:cmRplyChg chg="add">
                <pc226:chgData name="AJ Nosek" userId="a160b336-d863-4205-b6d8-698aa35ac2b5" providerId="ADAL" clId="{DB00C323-20D6-4181-BB11-14F783B08FFD}" dt="2023-06-29T16:24:45.930" v="1309"/>
                <pc2:cmRplyMkLst xmlns:pc2="http://schemas.microsoft.com/office/powerpoint/2019/9/main/command">
                  <pc:docMk/>
                  <pc:sldMk cId="4128864820" sldId="837"/>
                  <pc2:cmMk id="{DDC6EFCF-C206-4548-B1E6-05195D1F96F3}"/>
                  <pc2:cmRplyMk id="{F25F8387-82B6-492B-A5E2-B21FE55B2F1F}"/>
                </pc2:cmRplyMkLst>
              </pc226:cmRplyChg>
            </pc226:cmChg>
          </p:ext>
        </pc:extLst>
      </pc:sldChg>
      <pc:sldChg chg="modSp mod delCm modCm">
        <pc:chgData name="AJ Nosek" userId="a160b336-d863-4205-b6d8-698aa35ac2b5" providerId="ADAL" clId="{DB00C323-20D6-4181-BB11-14F783B08FFD}" dt="2023-07-13T19:58:53.459" v="2592"/>
        <pc:sldMkLst>
          <pc:docMk/>
          <pc:sldMk cId="3069166892" sldId="839"/>
        </pc:sldMkLst>
        <pc:spChg chg="mod">
          <ac:chgData name="AJ Nosek" userId="a160b336-d863-4205-b6d8-698aa35ac2b5" providerId="ADAL" clId="{DB00C323-20D6-4181-BB11-14F783B08FFD}" dt="2023-06-29T16:37:30.843" v="1325" actId="20577"/>
          <ac:spMkLst>
            <pc:docMk/>
            <pc:sldMk cId="3069166892" sldId="839"/>
            <ac:spMk id="3" creationId="{03BD7D7D-3EEF-4213-5E78-F2893F9C6084}"/>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069166892" sldId="839"/>
                <pc2:cmMk id="{D29BF53B-02FB-4D8D-86B0-41CA343BCACE}"/>
              </pc2:cmMkLst>
              <pc226:cmRplyChg chg="add">
                <pc226:chgData name="AJ Nosek" userId="a160b336-d863-4205-b6d8-698aa35ac2b5" providerId="ADAL" clId="{DB00C323-20D6-4181-BB11-14F783B08FFD}" dt="2023-06-29T16:42:17.398" v="1327"/>
                <pc2:cmRplyMkLst xmlns:pc2="http://schemas.microsoft.com/office/powerpoint/2019/9/main/command">
                  <pc:docMk/>
                  <pc:sldMk cId="3069166892" sldId="839"/>
                  <pc2:cmMk id="{D29BF53B-02FB-4D8D-86B0-41CA343BCACE}"/>
                  <pc2:cmRplyMk id="{B8A3CCD2-B68D-4937-89FC-46495D1D683C}"/>
                </pc2:cmRplyMkLst>
              </pc226:cmRplyChg>
            </pc226:cmChg>
          </p:ext>
        </pc:extLst>
      </pc:sldChg>
      <pc:sldChg chg="del">
        <pc:chgData name="AJ Nosek" userId="a160b336-d863-4205-b6d8-698aa35ac2b5" providerId="ADAL" clId="{DB00C323-20D6-4181-BB11-14F783B08FFD}" dt="2023-07-13T19:58:17.858" v="2590" actId="47"/>
        <pc:sldMkLst>
          <pc:docMk/>
          <pc:sldMk cId="2007183449" sldId="841"/>
        </pc:sldMkLst>
      </pc:sldChg>
      <pc:sldChg chg="del">
        <pc:chgData name="AJ Nosek" userId="a160b336-d863-4205-b6d8-698aa35ac2b5" providerId="ADAL" clId="{DB00C323-20D6-4181-BB11-14F783B08FFD}" dt="2023-07-13T19:58:17.858" v="2590" actId="47"/>
        <pc:sldMkLst>
          <pc:docMk/>
          <pc:sldMk cId="2248479325" sldId="842"/>
        </pc:sldMkLst>
      </pc:sldChg>
      <pc:sldChg chg="addSp delSp modSp mod delCm modCm">
        <pc:chgData name="AJ Nosek" userId="a160b336-d863-4205-b6d8-698aa35ac2b5" providerId="ADAL" clId="{DB00C323-20D6-4181-BB11-14F783B08FFD}" dt="2023-07-13T19:58:53.459" v="2592"/>
        <pc:sldMkLst>
          <pc:docMk/>
          <pc:sldMk cId="2865582326" sldId="843"/>
        </pc:sldMkLst>
        <pc:graphicFrameChg chg="add mod">
          <ac:chgData name="AJ Nosek" userId="a160b336-d863-4205-b6d8-698aa35ac2b5" providerId="ADAL" clId="{DB00C323-20D6-4181-BB11-14F783B08FFD}" dt="2023-06-29T17:15:14.995" v="1330"/>
          <ac:graphicFrameMkLst>
            <pc:docMk/>
            <pc:sldMk cId="2865582326" sldId="843"/>
            <ac:graphicFrameMk id="7" creationId="{5886F416-02CD-C2A3-EF66-5405154E677E}"/>
          </ac:graphicFrameMkLst>
        </pc:graphicFrameChg>
        <pc:picChg chg="del">
          <ac:chgData name="AJ Nosek" userId="a160b336-d863-4205-b6d8-698aa35ac2b5" providerId="ADAL" clId="{DB00C323-20D6-4181-BB11-14F783B08FFD}" dt="2023-06-29T17:15:44.108" v="1334" actId="478"/>
          <ac:picMkLst>
            <pc:docMk/>
            <pc:sldMk cId="2865582326" sldId="843"/>
            <ac:picMk id="6" creationId="{4CE94701-E907-EC7C-1862-DBD472262983}"/>
          </ac:picMkLst>
        </pc:picChg>
        <pc:picChg chg="add mod">
          <ac:chgData name="AJ Nosek" userId="a160b336-d863-4205-b6d8-698aa35ac2b5" providerId="ADAL" clId="{DB00C323-20D6-4181-BB11-14F783B08FFD}" dt="2023-06-29T17:15:46.093" v="1335" actId="14100"/>
          <ac:picMkLst>
            <pc:docMk/>
            <pc:sldMk cId="2865582326" sldId="843"/>
            <ac:picMk id="8" creationId="{7B31A615-9DD5-A1FD-0B73-97344FA7DC6B}"/>
          </ac:picMkLst>
        </pc:pic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865582326" sldId="843"/>
                <pc2:cmMk id="{E89F5304-E561-4E37-BD7B-9DC8A564A3C0}"/>
              </pc2:cmMkLst>
              <pc226:cmRplyChg chg="add">
                <pc226:chgData name="AJ Nosek" userId="a160b336-d863-4205-b6d8-698aa35ac2b5" providerId="ADAL" clId="{DB00C323-20D6-4181-BB11-14F783B08FFD}" dt="2023-06-29T16:41:06.543" v="1326"/>
                <pc2:cmRplyMkLst xmlns:pc2="http://schemas.microsoft.com/office/powerpoint/2019/9/main/command">
                  <pc:docMk/>
                  <pc:sldMk cId="2865582326" sldId="843"/>
                  <pc2:cmMk id="{E89F5304-E561-4E37-BD7B-9DC8A564A3C0}"/>
                  <pc2:cmRplyMk id="{78EFD60F-C66F-4649-9683-3946F1177908}"/>
                </pc2:cmRplyMkLst>
              </pc226:cmRplyChg>
              <pc226:cmRplyChg chg="add">
                <pc226:chgData name="AJ Nosek" userId="a160b336-d863-4205-b6d8-698aa35ac2b5" providerId="ADAL" clId="{DB00C323-20D6-4181-BB11-14F783B08FFD}" dt="2023-06-29T17:16:20.557" v="1336"/>
                <pc2:cmRplyMkLst xmlns:pc2="http://schemas.microsoft.com/office/powerpoint/2019/9/main/command">
                  <pc:docMk/>
                  <pc:sldMk cId="2865582326" sldId="843"/>
                  <pc2:cmMk id="{E89F5304-E561-4E37-BD7B-9DC8A564A3C0}"/>
                  <pc2:cmRplyMk id="{D8652355-6FD5-48F6-91BB-C502346F67F7}"/>
                </pc2:cmRplyMkLst>
              </pc226:cmRplyChg>
            </pc226:cmChg>
          </p:ext>
        </pc:extLst>
      </pc:sldChg>
      <pc:sldChg chg="modSp del mod modNotesTx">
        <pc:chgData name="AJ Nosek" userId="a160b336-d863-4205-b6d8-698aa35ac2b5" providerId="ADAL" clId="{DB00C323-20D6-4181-BB11-14F783B08FFD}" dt="2023-07-13T19:58:17.858" v="2590" actId="47"/>
        <pc:sldMkLst>
          <pc:docMk/>
          <pc:sldMk cId="493339913" sldId="844"/>
        </pc:sldMkLst>
        <pc:spChg chg="mod">
          <ac:chgData name="AJ Nosek" userId="a160b336-d863-4205-b6d8-698aa35ac2b5" providerId="ADAL" clId="{DB00C323-20D6-4181-BB11-14F783B08FFD}" dt="2023-06-30T20:17:01.602" v="1557" actId="27636"/>
          <ac:spMkLst>
            <pc:docMk/>
            <pc:sldMk cId="493339913" sldId="844"/>
            <ac:spMk id="3" creationId="{E851A384-B633-1BC9-4AD2-22D736C493FA}"/>
          </ac:spMkLst>
        </pc:spChg>
      </pc:sldChg>
      <pc:sldChg chg="del">
        <pc:chgData name="AJ Nosek" userId="a160b336-d863-4205-b6d8-698aa35ac2b5" providerId="ADAL" clId="{DB00C323-20D6-4181-BB11-14F783B08FFD}" dt="2023-07-13T19:58:17.858" v="2590" actId="47"/>
        <pc:sldMkLst>
          <pc:docMk/>
          <pc:sldMk cId="2859796764" sldId="847"/>
        </pc:sldMkLst>
      </pc:sldChg>
      <pc:sldChg chg="modSp mod ord delCm modCm modNotesTx">
        <pc:chgData name="AJ Nosek" userId="a160b336-d863-4205-b6d8-698aa35ac2b5" providerId="ADAL" clId="{DB00C323-20D6-4181-BB11-14F783B08FFD}" dt="2023-07-13T20:14:39.651" v="2600" actId="6549"/>
        <pc:sldMkLst>
          <pc:docMk/>
          <pc:sldMk cId="2864017362" sldId="849"/>
        </pc:sldMkLst>
        <pc:spChg chg="mod">
          <ac:chgData name="AJ Nosek" userId="a160b336-d863-4205-b6d8-698aa35ac2b5" providerId="ADAL" clId="{DB00C323-20D6-4181-BB11-14F783B08FFD}" dt="2023-06-30T20:16:11.587" v="1555"/>
          <ac:spMkLst>
            <pc:docMk/>
            <pc:sldMk cId="2864017362" sldId="849"/>
            <ac:spMk id="3" creationId="{D17096EB-713F-13A5-CC72-A9B6F8AD3635}"/>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864017362" sldId="849"/>
                <pc2:cmMk id="{2D19D9CB-20B2-4A5C-824C-0165F5BF6F54}"/>
              </pc2:cmMkLst>
              <pc226:cmRplyChg chg="add mod">
                <pc226:chgData name="AJ Nosek" userId="a160b336-d863-4205-b6d8-698aa35ac2b5" providerId="ADAL" clId="{DB00C323-20D6-4181-BB11-14F783B08FFD}" dt="2023-06-30T20:36:59.252" v="1675"/>
                <pc2:cmRplyMkLst xmlns:pc2="http://schemas.microsoft.com/office/powerpoint/2019/9/main/command">
                  <pc:docMk/>
                  <pc:sldMk cId="2864017362" sldId="849"/>
                  <pc2:cmMk id="{2D19D9CB-20B2-4A5C-824C-0165F5BF6F54}"/>
                  <pc2:cmRplyMk id="{0A90C002-543A-46A8-BE98-758C51304525}"/>
                </pc2:cmRplyMkLst>
              </pc226:cmRplyChg>
            </pc226:cmChg>
          </p:ext>
        </pc:extLst>
      </pc:sldChg>
      <pc:sldChg chg="modSp mod delCm modCm modNotesTx">
        <pc:chgData name="AJ Nosek" userId="a160b336-d863-4205-b6d8-698aa35ac2b5" providerId="ADAL" clId="{DB00C323-20D6-4181-BB11-14F783B08FFD}" dt="2023-07-13T20:14:46.142" v="2602" actId="6549"/>
        <pc:sldMkLst>
          <pc:docMk/>
          <pc:sldMk cId="2080431498" sldId="850"/>
        </pc:sldMkLst>
        <pc:spChg chg="mod">
          <ac:chgData name="AJ Nosek" userId="a160b336-d863-4205-b6d8-698aa35ac2b5" providerId="ADAL" clId="{DB00C323-20D6-4181-BB11-14F783B08FFD}" dt="2023-06-28T18:40:00.707" v="23" actId="27636"/>
          <ac:spMkLst>
            <pc:docMk/>
            <pc:sldMk cId="2080431498" sldId="850"/>
            <ac:spMk id="3" creationId="{13463D2E-8F91-8084-088D-669397AFE347}"/>
          </ac:spMkLst>
        </pc:spChg>
        <pc:extLst>
          <p:ext xmlns:p="http://schemas.openxmlformats.org/presentationml/2006/main" uri="{D6D511B9-2390-475A-947B-AFAB55BFBCF1}">
            <pc226:cmChg xmlns:pc226="http://schemas.microsoft.com/office/powerpoint/2022/06/main/command" chg="del mod">
              <pc226:chgData name="AJ Nosek" userId="a160b336-d863-4205-b6d8-698aa35ac2b5" providerId="ADAL" clId="{DB00C323-20D6-4181-BB11-14F783B08FFD}" dt="2023-07-13T19:58:53.459" v="2592"/>
              <pc2:cmMkLst xmlns:pc2="http://schemas.microsoft.com/office/powerpoint/2019/9/main/command">
                <pc:docMk/>
                <pc:sldMk cId="2080431498" sldId="850"/>
                <pc2:cmMk id="{49A74402-D086-427C-9D73-C26A4DD7F23D}"/>
              </pc2:cmMkLst>
              <pc226:cmRplyChg chg="add">
                <pc226:chgData name="AJ Nosek" userId="a160b336-d863-4205-b6d8-698aa35ac2b5" providerId="ADAL" clId="{DB00C323-20D6-4181-BB11-14F783B08FFD}" dt="2023-06-28T18:40:42.006" v="24"/>
                <pc2:cmRplyMkLst xmlns:pc2="http://schemas.microsoft.com/office/powerpoint/2019/9/main/command">
                  <pc:docMk/>
                  <pc:sldMk cId="2080431498" sldId="850"/>
                  <pc2:cmMk id="{49A74402-D086-427C-9D73-C26A4DD7F23D}"/>
                  <pc2:cmRplyMk id="{7C591306-2685-47BE-9E63-2580F4C0139D}"/>
                </pc2:cmRplyMkLst>
              </pc226:cmRplyChg>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080431498" sldId="850"/>
                <pc2:cmMk id="{9870FB42-3BA8-44BC-8B9F-188CDB01E712}"/>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080431498" sldId="850"/>
                <pc2:cmMk id="{4AC93645-E782-4133-B581-50C39C531916}"/>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080431498" sldId="850"/>
                <pc2:cmMk id="{8DC20DCD-009E-4E3B-B2B2-5B18FC1438AE}"/>
              </pc2:cmMkLst>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2080431498" sldId="850"/>
                <pc2:cmMk id="{72D402D1-6AD1-4093-898C-37CD244049AD}"/>
              </pc2:cmMkLst>
            </pc226:cmChg>
          </p:ext>
        </pc:extLst>
      </pc:sldChg>
      <pc:sldChg chg="modSp mod delCm modCm">
        <pc:chgData name="AJ Nosek" userId="a160b336-d863-4205-b6d8-698aa35ac2b5" providerId="ADAL" clId="{DB00C323-20D6-4181-BB11-14F783B08FFD}" dt="2023-07-13T19:58:53.459" v="2592"/>
        <pc:sldMkLst>
          <pc:docMk/>
          <pc:sldMk cId="3595574390" sldId="851"/>
        </pc:sldMkLst>
        <pc:spChg chg="mod">
          <ac:chgData name="AJ Nosek" userId="a160b336-d863-4205-b6d8-698aa35ac2b5" providerId="ADAL" clId="{DB00C323-20D6-4181-BB11-14F783B08FFD}" dt="2023-07-13T17:57:37.311" v="2580" actId="6549"/>
          <ac:spMkLst>
            <pc:docMk/>
            <pc:sldMk cId="3595574390" sldId="851"/>
            <ac:spMk id="3" creationId="{13463D2E-8F91-8084-088D-669397AFE347}"/>
          </ac:spMkLst>
        </pc:spChg>
        <pc:extLst>
          <p:ext xmlns:p="http://schemas.openxmlformats.org/presentationml/2006/main" uri="{D6D511B9-2390-475A-947B-AFAB55BFBCF1}">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595574390" sldId="851"/>
                <pc2:cmMk id="{C6A41B41-D2D4-423A-9A2E-A074791129F8}"/>
              </pc2:cmMkLst>
              <pc226:cmRplyChg chg="add">
                <pc226:chgData name="AJ Nosek" userId="a160b336-d863-4205-b6d8-698aa35ac2b5" providerId="ADAL" clId="{DB00C323-20D6-4181-BB11-14F783B08FFD}" dt="2023-07-11T22:29:38.961" v="2513"/>
                <pc2:cmRplyMkLst xmlns:pc2="http://schemas.microsoft.com/office/powerpoint/2019/9/main/command">
                  <pc:docMk/>
                  <pc:sldMk cId="3595574390" sldId="851"/>
                  <pc2:cmMk id="{C6A41B41-D2D4-423A-9A2E-A074791129F8}"/>
                  <pc2:cmRplyMk id="{C757A1EC-2B8C-49A5-8497-564CAF1C6AAF}"/>
                </pc2:cmRplyMkLst>
              </pc226:cmRplyChg>
            </pc226:cmChg>
            <pc226:cmChg xmlns:pc226="http://schemas.microsoft.com/office/powerpoint/2022/06/main/command" chg="del">
              <pc226:chgData name="AJ Nosek" userId="a160b336-d863-4205-b6d8-698aa35ac2b5" providerId="ADAL" clId="{DB00C323-20D6-4181-BB11-14F783B08FFD}" dt="2023-07-13T19:58:53.459" v="2592"/>
              <pc2:cmMkLst xmlns:pc2="http://schemas.microsoft.com/office/powerpoint/2019/9/main/command">
                <pc:docMk/>
                <pc:sldMk cId="3595574390" sldId="851"/>
                <pc2:cmMk id="{8E0F37ED-F711-4165-9996-DB2940A93F58}"/>
              </pc2:cmMkLst>
              <pc226:cmRplyChg chg="add">
                <pc226:chgData name="AJ Nosek" userId="a160b336-d863-4205-b6d8-698aa35ac2b5" providerId="ADAL" clId="{DB00C323-20D6-4181-BB11-14F783B08FFD}" dt="2023-06-28T22:24:33.990" v="822"/>
                <pc2:cmRplyMkLst xmlns:pc2="http://schemas.microsoft.com/office/powerpoint/2019/9/main/command">
                  <pc:docMk/>
                  <pc:sldMk cId="3595574390" sldId="851"/>
                  <pc2:cmMk id="{8E0F37ED-F711-4165-9996-DB2940A93F58}"/>
                  <pc2:cmRplyMk id="{17FF0E9E-9726-4761-98C4-1645182C048D}"/>
                </pc2:cmRplyMkLst>
              </pc226:cmRplyChg>
            </pc226:cmChg>
          </p:ext>
        </pc:extLst>
      </pc:sldChg>
      <pc:sldChg chg="modSp mod">
        <pc:chgData name="AJ Nosek" userId="a160b336-d863-4205-b6d8-698aa35ac2b5" providerId="ADAL" clId="{DB00C323-20D6-4181-BB11-14F783B08FFD}" dt="2023-06-28T22:19:32.992" v="817"/>
        <pc:sldMkLst>
          <pc:docMk/>
          <pc:sldMk cId="2627662775" sldId="852"/>
        </pc:sldMkLst>
        <pc:spChg chg="mod">
          <ac:chgData name="AJ Nosek" userId="a160b336-d863-4205-b6d8-698aa35ac2b5" providerId="ADAL" clId="{DB00C323-20D6-4181-BB11-14F783B08FFD}" dt="2023-06-28T22:19:32.992" v="817"/>
          <ac:spMkLst>
            <pc:docMk/>
            <pc:sldMk cId="2627662775" sldId="852"/>
            <ac:spMk id="3" creationId="{44917129-9AEA-2332-EE54-3DA70561870F}"/>
          </ac:spMkLst>
        </pc:spChg>
      </pc:sldChg>
      <pc:sldChg chg="del">
        <pc:chgData name="AJ Nosek" userId="a160b336-d863-4205-b6d8-698aa35ac2b5" providerId="ADAL" clId="{DB00C323-20D6-4181-BB11-14F783B08FFD}" dt="2023-07-13T19:58:17.858" v="2590" actId="47"/>
        <pc:sldMkLst>
          <pc:docMk/>
          <pc:sldMk cId="2043458305" sldId="853"/>
        </pc:sldMkLst>
      </pc:sldChg>
      <pc:sldChg chg="modSp add del mod modCm">
        <pc:chgData name="AJ Nosek" userId="a160b336-d863-4205-b6d8-698aa35ac2b5" providerId="ADAL" clId="{DB00C323-20D6-4181-BB11-14F783B08FFD}" dt="2023-07-11T22:43:47.966" v="2515" actId="47"/>
        <pc:sldMkLst>
          <pc:docMk/>
          <pc:sldMk cId="539465330" sldId="854"/>
        </pc:sldMkLst>
        <pc:spChg chg="mod">
          <ac:chgData name="AJ Nosek" userId="a160b336-d863-4205-b6d8-698aa35ac2b5" providerId="ADAL" clId="{DB00C323-20D6-4181-BB11-14F783B08FFD}" dt="2023-06-28T18:38:22.725" v="21" actId="6549"/>
          <ac:spMkLst>
            <pc:docMk/>
            <pc:sldMk cId="539465330" sldId="854"/>
            <ac:spMk id="3" creationId="{13463D2E-8F91-8084-088D-669397AFE347}"/>
          </ac:spMkLst>
        </pc:spChg>
        <pc:extLst>
          <p:ext xmlns:p="http://schemas.openxmlformats.org/presentationml/2006/main" uri="{D6D511B9-2390-475A-947B-AFAB55BFBCF1}">
            <pc226:cmChg xmlns:pc226="http://schemas.microsoft.com/office/powerpoint/2022/06/main/command" chg="mod">
              <pc226:chgData name="AJ Nosek" userId="a160b336-d863-4205-b6d8-698aa35ac2b5" providerId="ADAL" clId="{DB00C323-20D6-4181-BB11-14F783B08FFD}" dt="2023-06-28T18:38:22.725" v="21" actId="6549"/>
              <pc2:cmMkLst xmlns:pc2="http://schemas.microsoft.com/office/powerpoint/2019/9/main/command">
                <pc:docMk/>
                <pc:sldMk cId="539465330" sldId="854"/>
                <pc2:cmMk id="{7886F871-A2DC-422D-9702-8F3CE4E81D83}"/>
              </pc2:cmMkLst>
            </pc226:cmChg>
          </p:ext>
        </pc:extLst>
      </pc:sldChg>
      <pc:sldChg chg="modSp add del mod modNotesTx">
        <pc:chgData name="AJ Nosek" userId="a160b336-d863-4205-b6d8-698aa35ac2b5" providerId="ADAL" clId="{DB00C323-20D6-4181-BB11-14F783B08FFD}" dt="2023-06-28T20:46:05.091" v="229" actId="47"/>
        <pc:sldMkLst>
          <pc:docMk/>
          <pc:sldMk cId="323846448" sldId="855"/>
        </pc:sldMkLst>
        <pc:spChg chg="mod">
          <ac:chgData name="AJ Nosek" userId="a160b336-d863-4205-b6d8-698aa35ac2b5" providerId="ADAL" clId="{DB00C323-20D6-4181-BB11-14F783B08FFD}" dt="2023-06-28T20:40:42.325" v="221" actId="6549"/>
          <ac:spMkLst>
            <pc:docMk/>
            <pc:sldMk cId="323846448" sldId="855"/>
            <ac:spMk id="3" creationId="{0DEB08DF-E1EB-91E4-402B-8CF0803558C7}"/>
          </ac:spMkLst>
        </pc:spChg>
      </pc:sldChg>
    </pc:docChg>
  </pc:docChgLst>
  <pc:docChgLst>
    <pc:chgData name="Shawn Campbell" userId="S::sac5@nrc.gov::b5ae0053-3847-47f7-ad90-368688c0f51f" providerId="AD" clId="Web-{BA96C488-3792-F118-D826-6566035FFB13}"/>
    <pc:docChg chg="">
      <pc:chgData name="Shawn Campbell" userId="S::sac5@nrc.gov::b5ae0053-3847-47f7-ad90-368688c0f51f" providerId="AD" clId="Web-{BA96C488-3792-F118-D826-6566035FFB13}" dt="2023-06-28T18:34:22.707" v="0"/>
      <pc:docMkLst>
        <pc:docMk/>
      </pc:docMkLst>
      <pc:sldChg chg="modCm">
        <pc:chgData name="Shawn Campbell" userId="S::sac5@nrc.gov::b5ae0053-3847-47f7-ad90-368688c0f51f" providerId="AD" clId="Web-{BA96C488-3792-F118-D826-6566035FFB13}" dt="2023-06-28T18:34:22.707" v="0"/>
        <pc:sldMkLst>
          <pc:docMk/>
          <pc:sldMk cId="1778312783" sldId="826"/>
        </pc:sldMkLst>
        <pc:extLst>
          <p:ext xmlns:p="http://schemas.openxmlformats.org/presentationml/2006/main" uri="{D6D511B9-2390-475A-947B-AFAB55BFBCF1}">
            <pc226:cmChg xmlns:pc226="http://schemas.microsoft.com/office/powerpoint/2022/06/main/command" chg="">
              <pc226:chgData name="Shawn Campbell" userId="S::sac5@nrc.gov::b5ae0053-3847-47f7-ad90-368688c0f51f" providerId="AD" clId="Web-{BA96C488-3792-F118-D826-6566035FFB13}" dt="2023-06-28T18:34:22.707" v="0"/>
              <pc2:cmMkLst xmlns:pc2="http://schemas.microsoft.com/office/powerpoint/2019/9/main/command">
                <pc:docMk/>
                <pc:sldMk cId="1778312783" sldId="826"/>
                <pc2:cmMk id="{FD95E4D0-9C2D-4034-A9BE-66D7263B427E}"/>
              </pc2:cmMkLst>
              <pc226:cmRplyChg chg="add">
                <pc226:chgData name="Shawn Campbell" userId="S::sac5@nrc.gov::b5ae0053-3847-47f7-ad90-368688c0f51f" providerId="AD" clId="Web-{BA96C488-3792-F118-D826-6566035FFB13}" dt="2023-06-28T18:34:22.707" v="0"/>
                <pc2:cmRplyMkLst xmlns:pc2="http://schemas.microsoft.com/office/powerpoint/2019/9/main/command">
                  <pc:docMk/>
                  <pc:sldMk cId="1778312783" sldId="826"/>
                  <pc2:cmMk id="{FD95E4D0-9C2D-4034-A9BE-66D7263B427E}"/>
                  <pc2:cmRplyMk id="{7761B515-0CD8-4C62-80DB-28B3080023B3}"/>
                </pc2:cmRplyMkLst>
              </pc226:cmRplyChg>
            </pc226:cmChg>
          </p:ext>
        </pc:extLst>
      </pc:sldChg>
    </pc:docChg>
  </pc:docChgLst>
  <pc:docChgLst>
    <pc:chgData name="Candace de Messieres" userId="S::cmp6@nrc.gov::8509ffe2-4b2f-4324-8886-e43ae7de242a" providerId="AD" clId="Web-{C6643DAD-B4EF-7153-2694-37D424F15F1E}"/>
    <pc:docChg chg="modSld">
      <pc:chgData name="Candace de Messieres" userId="S::cmp6@nrc.gov::8509ffe2-4b2f-4324-8886-e43ae7de242a" providerId="AD" clId="Web-{C6643DAD-B4EF-7153-2694-37D424F15F1E}" dt="2023-07-17T14:30:14.102" v="4" actId="20577"/>
      <pc:docMkLst>
        <pc:docMk/>
      </pc:docMkLst>
      <pc:sldChg chg="modSp">
        <pc:chgData name="Candace de Messieres" userId="S::cmp6@nrc.gov::8509ffe2-4b2f-4324-8886-e43ae7de242a" providerId="AD" clId="Web-{C6643DAD-B4EF-7153-2694-37D424F15F1E}" dt="2023-07-17T14:30:14.102" v="4" actId="20577"/>
        <pc:sldMkLst>
          <pc:docMk/>
          <pc:sldMk cId="1288698146" sldId="832"/>
        </pc:sldMkLst>
        <pc:spChg chg="mod">
          <ac:chgData name="Candace de Messieres" userId="S::cmp6@nrc.gov::8509ffe2-4b2f-4324-8886-e43ae7de242a" providerId="AD" clId="Web-{C6643DAD-B4EF-7153-2694-37D424F15F1E}" dt="2023-07-17T14:30:14.102" v="4" actId="20577"/>
          <ac:spMkLst>
            <pc:docMk/>
            <pc:sldMk cId="1288698146" sldId="832"/>
            <ac:spMk id="3" creationId="{435F05C4-0772-3971-F223-67920213A94D}"/>
          </ac:spMkLst>
        </pc:spChg>
      </pc:sldChg>
    </pc:docChg>
  </pc:docChgLst>
  <pc:docChgLst>
    <pc:chgData name="Donald Palmrose" userId="S::dep1@nrc.gov::dfe2d0d9-3f4d-4838-9e00-81f4efded310" providerId="AD" clId="Web-{856942A9-45DD-8B70-ED50-C8BFD31565AE}"/>
    <pc:docChg chg="">
      <pc:chgData name="Donald Palmrose" userId="S::dep1@nrc.gov::dfe2d0d9-3f4d-4838-9e00-81f4efded310" providerId="AD" clId="Web-{856942A9-45DD-8B70-ED50-C8BFD31565AE}" dt="2023-06-30T12:26:18.040" v="0"/>
      <pc:docMkLst>
        <pc:docMk/>
      </pc:docMkLst>
      <pc:sldChg chg="modCm">
        <pc:chgData name="Donald Palmrose" userId="S::dep1@nrc.gov::dfe2d0d9-3f4d-4838-9e00-81f4efded310" providerId="AD" clId="Web-{856942A9-45DD-8B70-ED50-C8BFD31565AE}" dt="2023-06-30T12:26:18.040" v="0"/>
        <pc:sldMkLst>
          <pc:docMk/>
          <pc:sldMk cId="1827996961" sldId="816"/>
        </pc:sldMkLst>
        <pc:extLst>
          <p:ext xmlns:p="http://schemas.openxmlformats.org/presentationml/2006/main" uri="{D6D511B9-2390-475A-947B-AFAB55BFBCF1}">
            <pc226:cmChg xmlns:pc226="http://schemas.microsoft.com/office/powerpoint/2022/06/main/command" chg="">
              <pc226:chgData name="Donald Palmrose" userId="S::dep1@nrc.gov::dfe2d0d9-3f4d-4838-9e00-81f4efded310" providerId="AD" clId="Web-{856942A9-45DD-8B70-ED50-C8BFD31565AE}" dt="2023-06-30T12:26:18.040" v="0"/>
              <pc2:cmMkLst xmlns:pc2="http://schemas.microsoft.com/office/powerpoint/2019/9/main/command">
                <pc:docMk/>
                <pc:sldMk cId="1827996961" sldId="816"/>
                <pc2:cmMk id="{3CA6763D-1741-447E-9AB6-E0A244B4A162}"/>
              </pc2:cmMkLst>
              <pc226:cmRplyChg chg="add">
                <pc226:chgData name="Donald Palmrose" userId="S::dep1@nrc.gov::dfe2d0d9-3f4d-4838-9e00-81f4efded310" providerId="AD" clId="Web-{856942A9-45DD-8B70-ED50-C8BFD31565AE}" dt="2023-06-30T12:26:18.040" v="0"/>
                <pc2:cmRplyMkLst xmlns:pc2="http://schemas.microsoft.com/office/powerpoint/2019/9/main/command">
                  <pc:docMk/>
                  <pc:sldMk cId="1827996961" sldId="816"/>
                  <pc2:cmMk id="{3CA6763D-1741-447E-9AB6-E0A244B4A162}"/>
                  <pc2:cmRplyMk id="{EC1A2BA0-6844-45A6-B1C9-1023C70DE4DE}"/>
                </pc2:cmRplyMkLst>
              </pc226:cmRplyChg>
            </pc226:cmChg>
          </p:ext>
        </pc:extLst>
      </pc:sldChg>
    </pc:docChg>
  </pc:docChgLst>
  <pc:docChgLst>
    <pc:chgData name="AJ Nosek" userId="a160b336-d863-4205-b6d8-698aa35ac2b5" providerId="ADAL" clId="{7094222A-C5C4-43CA-A23C-D86F4FA42D33}"/>
    <pc:docChg chg="modSld">
      <pc:chgData name="AJ Nosek" userId="a160b336-d863-4205-b6d8-698aa35ac2b5" providerId="ADAL" clId="{7094222A-C5C4-43CA-A23C-D86F4FA42D33}" dt="2023-09-13T03:57:10.965" v="172" actId="6549"/>
      <pc:docMkLst>
        <pc:docMk/>
      </pc:docMkLst>
      <pc:sldChg chg="modSp mod modNotesTx">
        <pc:chgData name="AJ Nosek" userId="a160b336-d863-4205-b6d8-698aa35ac2b5" providerId="ADAL" clId="{7094222A-C5C4-43CA-A23C-D86F4FA42D33}" dt="2023-09-13T03:57:10.965" v="172" actId="6549"/>
        <pc:sldMkLst>
          <pc:docMk/>
          <pc:sldMk cId="2057103259" sldId="256"/>
        </pc:sldMkLst>
        <pc:spChg chg="mod">
          <ac:chgData name="AJ Nosek" userId="a160b336-d863-4205-b6d8-698aa35ac2b5" providerId="ADAL" clId="{7094222A-C5C4-43CA-A23C-D86F4FA42D33}" dt="2023-09-12T19:40:08.221" v="0" actId="6549"/>
          <ac:spMkLst>
            <pc:docMk/>
            <pc:sldMk cId="2057103259" sldId="256"/>
            <ac:spMk id="3" creationId="{F531063C-22DA-9467-7917-63B0F53FF80A}"/>
          </ac:spMkLst>
        </pc:spChg>
      </pc:sldChg>
      <pc:sldChg chg="modNotesTx">
        <pc:chgData name="AJ Nosek" userId="a160b336-d863-4205-b6d8-698aa35ac2b5" providerId="ADAL" clId="{7094222A-C5C4-43CA-A23C-D86F4FA42D33}" dt="2023-09-13T03:09:48.362" v="3" actId="20577"/>
        <pc:sldMkLst>
          <pc:docMk/>
          <pc:sldMk cId="1778312783" sldId="826"/>
        </pc:sldMkLst>
      </pc:sldChg>
      <pc:sldChg chg="modNotesTx">
        <pc:chgData name="AJ Nosek" userId="a160b336-d863-4205-b6d8-698aa35ac2b5" providerId="ADAL" clId="{7094222A-C5C4-43CA-A23C-D86F4FA42D33}" dt="2023-09-13T03:10:04.823" v="4"/>
        <pc:sldMkLst>
          <pc:docMk/>
          <pc:sldMk cId="3424698060" sldId="829"/>
        </pc:sldMkLst>
      </pc:sldChg>
      <pc:sldChg chg="modNotesTx">
        <pc:chgData name="AJ Nosek" userId="a160b336-d863-4205-b6d8-698aa35ac2b5" providerId="ADAL" clId="{7094222A-C5C4-43CA-A23C-D86F4FA42D33}" dt="2023-09-13T03:09:03.098" v="1"/>
        <pc:sldMkLst>
          <pc:docMk/>
          <pc:sldMk cId="21417473" sldId="831"/>
        </pc:sldMkLst>
      </pc:sldChg>
    </pc:docChg>
  </pc:docChgLst>
  <pc:docChgLst>
    <pc:chgData name="Donald Palmrose" userId="S::dep1@nrc.gov::dfe2d0d9-3f4d-4838-9e00-81f4efded310" providerId="AD" clId="Web-{AB2AC9D0-A497-1854-C4E8-5B73FB3BFD11}"/>
    <pc:docChg chg="">
      <pc:chgData name="Donald Palmrose" userId="S::dep1@nrc.gov::dfe2d0d9-3f4d-4838-9e00-81f4efded310" providerId="AD" clId="Web-{AB2AC9D0-A497-1854-C4E8-5B73FB3BFD11}" dt="2023-06-29T17:10:51.929" v="0"/>
      <pc:docMkLst>
        <pc:docMk/>
      </pc:docMkLst>
      <pc:sldChg chg="modCm">
        <pc:chgData name="Donald Palmrose" userId="S::dep1@nrc.gov::dfe2d0d9-3f4d-4838-9e00-81f4efded310" providerId="AD" clId="Web-{AB2AC9D0-A497-1854-C4E8-5B73FB3BFD11}" dt="2023-06-29T17:10:51.929" v="0"/>
        <pc:sldMkLst>
          <pc:docMk/>
          <pc:sldMk cId="4128864820" sldId="837"/>
        </pc:sldMkLst>
        <pc:extLst>
          <p:ext xmlns:p="http://schemas.openxmlformats.org/presentationml/2006/main" uri="{D6D511B9-2390-475A-947B-AFAB55BFBCF1}">
            <pc226:cmChg xmlns:pc226="http://schemas.microsoft.com/office/powerpoint/2022/06/main/command" chg="">
              <pc226:chgData name="Donald Palmrose" userId="S::dep1@nrc.gov::dfe2d0d9-3f4d-4838-9e00-81f4efded310" providerId="AD" clId="Web-{AB2AC9D0-A497-1854-C4E8-5B73FB3BFD11}" dt="2023-06-29T17:10:51.929" v="0"/>
              <pc2:cmMkLst xmlns:pc2="http://schemas.microsoft.com/office/powerpoint/2019/9/main/command">
                <pc:docMk/>
                <pc:sldMk cId="4128864820" sldId="837"/>
                <pc2:cmMk id="{DDC6EFCF-C206-4548-B1E6-05195D1F96F3}"/>
              </pc2:cmMkLst>
              <pc226:cmRplyChg chg="add">
                <pc226:chgData name="Donald Palmrose" userId="S::dep1@nrc.gov::dfe2d0d9-3f4d-4838-9e00-81f4efded310" providerId="AD" clId="Web-{AB2AC9D0-A497-1854-C4E8-5B73FB3BFD11}" dt="2023-06-29T17:10:51.929" v="0"/>
                <pc2:cmRplyMkLst xmlns:pc2="http://schemas.microsoft.com/office/powerpoint/2019/9/main/command">
                  <pc:docMk/>
                  <pc:sldMk cId="4128864820" sldId="837"/>
                  <pc2:cmMk id="{DDC6EFCF-C206-4548-B1E6-05195D1F96F3}"/>
                  <pc2:cmRplyMk id="{550282EF-033E-4EF7-977A-F1B5C630FF53}"/>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22B794-BFEF-4BEE-B454-9B28D0DF28AB}" type="datetimeFigureOut">
              <a:rPr lang="en-US" smtClean="0"/>
              <a:t>9/12/2023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8B7AEB-5580-4E2C-9A4A-FE8306A7BBCC}" type="slidenum">
              <a:rPr lang="en-US" smtClean="0"/>
              <a:t>‹#›</a:t>
            </a:fld>
            <a:endParaRPr lang="en-US"/>
          </a:p>
        </p:txBody>
      </p:sp>
    </p:spTree>
    <p:extLst>
      <p:ext uri="{BB962C8B-B14F-4D97-AF65-F5344CB8AC3E}">
        <p14:creationId xmlns:p14="http://schemas.microsoft.com/office/powerpoint/2010/main" val="2356673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Calibri" panose="020F0502020204030204" pitchFamily="34" charset="0"/>
                <a:cs typeface="Times New Roman" panose="02020603050405020304" pitchFamily="18" charset="0"/>
              </a:rPr>
              <a:t>MACCS is commonly used to analyze LWR designs. It is not nearly as often used to model non-LWR designs, but </a:t>
            </a:r>
            <a:r>
              <a:rPr lang="en-US" sz="1800">
                <a:effectLst/>
                <a:latin typeface="Arial" panose="020B0604020202020204" pitchFamily="34" charset="0"/>
                <a:ea typeface="Calibri" panose="020F0502020204030204" pitchFamily="34" charset="0"/>
                <a:cs typeface="Times New Roman" panose="02020603050405020304" pitchFamily="18" charset="0"/>
              </a:rPr>
              <a:t>it can. </a:t>
            </a:r>
            <a:endParaRPr lang="en-US" dirty="0"/>
          </a:p>
        </p:txBody>
      </p:sp>
      <p:sp>
        <p:nvSpPr>
          <p:cNvPr id="4" name="Slide Number Placeholder 3"/>
          <p:cNvSpPr>
            <a:spLocks noGrp="1"/>
          </p:cNvSpPr>
          <p:nvPr>
            <p:ph type="sldNum" sz="quarter" idx="5"/>
          </p:nvPr>
        </p:nvSpPr>
        <p:spPr/>
        <p:txBody>
          <a:bodyPr/>
          <a:lstStyle/>
          <a:p>
            <a:fld id="{948B7AEB-5580-4E2C-9A4A-FE8306A7BBCC}" type="slidenum">
              <a:rPr lang="en-US" smtClean="0"/>
              <a:t>1</a:t>
            </a:fld>
            <a:endParaRPr lang="en-US"/>
          </a:p>
        </p:txBody>
      </p:sp>
    </p:spTree>
    <p:extLst>
      <p:ext uri="{BB962C8B-B14F-4D97-AF65-F5344CB8AC3E}">
        <p14:creationId xmlns:p14="http://schemas.microsoft.com/office/powerpoint/2010/main" val="1124899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10</a:t>
            </a:fld>
            <a:endParaRPr lang="en-US"/>
          </a:p>
        </p:txBody>
      </p:sp>
    </p:spTree>
    <p:extLst>
      <p:ext uri="{BB962C8B-B14F-4D97-AF65-F5344CB8AC3E}">
        <p14:creationId xmlns:p14="http://schemas.microsoft.com/office/powerpoint/2010/main" val="2993056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Calibri" panose="020F0502020204030204" pitchFamily="34" charset="0"/>
                <a:cs typeface="Times New Roman" panose="02020603050405020304" pitchFamily="18" charset="0"/>
              </a:rPr>
              <a:t>this slide shows the capability of MACCS to model the effect of time-dependent releases. MACCS can address the effect of reactor designs with a higher likelihood of delayed and/or prolonged releases.</a:t>
            </a:r>
            <a:endParaRPr lang="en-US" dirty="0"/>
          </a:p>
        </p:txBody>
      </p:sp>
      <p:sp>
        <p:nvSpPr>
          <p:cNvPr id="4" name="Slide Number Placeholder 3"/>
          <p:cNvSpPr>
            <a:spLocks noGrp="1"/>
          </p:cNvSpPr>
          <p:nvPr>
            <p:ph type="sldNum" sz="quarter" idx="5"/>
          </p:nvPr>
        </p:nvSpPr>
        <p:spPr/>
        <p:txBody>
          <a:bodyPr/>
          <a:lstStyle/>
          <a:p>
            <a:fld id="{948B7AEB-5580-4E2C-9A4A-FE8306A7BBCC}" type="slidenum">
              <a:rPr lang="en-US" smtClean="0"/>
              <a:t>11</a:t>
            </a:fld>
            <a:endParaRPr lang="en-US"/>
          </a:p>
        </p:txBody>
      </p:sp>
    </p:spTree>
    <p:extLst>
      <p:ext uri="{BB962C8B-B14F-4D97-AF65-F5344CB8AC3E}">
        <p14:creationId xmlns:p14="http://schemas.microsoft.com/office/powerpoint/2010/main" val="2099643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12</a:t>
            </a:fld>
            <a:endParaRPr lang="en-US"/>
          </a:p>
        </p:txBody>
      </p:sp>
    </p:spTree>
    <p:extLst>
      <p:ext uri="{BB962C8B-B14F-4D97-AF65-F5344CB8AC3E}">
        <p14:creationId xmlns:p14="http://schemas.microsoft.com/office/powerpoint/2010/main" val="1853425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13</a:t>
            </a:fld>
            <a:endParaRPr lang="en-US"/>
          </a:p>
        </p:txBody>
      </p:sp>
    </p:spTree>
    <p:extLst>
      <p:ext uri="{BB962C8B-B14F-4D97-AF65-F5344CB8AC3E}">
        <p14:creationId xmlns:p14="http://schemas.microsoft.com/office/powerpoint/2010/main" val="309225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14</a:t>
            </a:fld>
            <a:endParaRPr lang="en-US"/>
          </a:p>
        </p:txBody>
      </p:sp>
    </p:spTree>
    <p:extLst>
      <p:ext uri="{BB962C8B-B14F-4D97-AF65-F5344CB8AC3E}">
        <p14:creationId xmlns:p14="http://schemas.microsoft.com/office/powerpoint/2010/main" val="2294034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15</a:t>
            </a:fld>
            <a:endParaRPr lang="en-US"/>
          </a:p>
        </p:txBody>
      </p:sp>
    </p:spTree>
    <p:extLst>
      <p:ext uri="{BB962C8B-B14F-4D97-AF65-F5344CB8AC3E}">
        <p14:creationId xmlns:p14="http://schemas.microsoft.com/office/powerpoint/2010/main" val="32011486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16</a:t>
            </a:fld>
            <a:endParaRPr lang="en-US"/>
          </a:p>
        </p:txBody>
      </p:sp>
    </p:spTree>
    <p:extLst>
      <p:ext uri="{BB962C8B-B14F-4D97-AF65-F5344CB8AC3E}">
        <p14:creationId xmlns:p14="http://schemas.microsoft.com/office/powerpoint/2010/main" val="14611009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17</a:t>
            </a:fld>
            <a:endParaRPr lang="en-US"/>
          </a:p>
        </p:txBody>
      </p:sp>
    </p:spTree>
    <p:extLst>
      <p:ext uri="{BB962C8B-B14F-4D97-AF65-F5344CB8AC3E}">
        <p14:creationId xmlns:p14="http://schemas.microsoft.com/office/powerpoint/2010/main" val="745718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18</a:t>
            </a:fld>
            <a:endParaRPr lang="en-US"/>
          </a:p>
        </p:txBody>
      </p:sp>
    </p:spTree>
    <p:extLst>
      <p:ext uri="{BB962C8B-B14F-4D97-AF65-F5344CB8AC3E}">
        <p14:creationId xmlns:p14="http://schemas.microsoft.com/office/powerpoint/2010/main" val="3872319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19</a:t>
            </a:fld>
            <a:endParaRPr lang="en-US"/>
          </a:p>
        </p:txBody>
      </p:sp>
    </p:spTree>
    <p:extLst>
      <p:ext uri="{BB962C8B-B14F-4D97-AF65-F5344CB8AC3E}">
        <p14:creationId xmlns:p14="http://schemas.microsoft.com/office/powerpoint/2010/main" val="3441079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2</a:t>
            </a:fld>
            <a:endParaRPr lang="en-US"/>
          </a:p>
        </p:txBody>
      </p:sp>
    </p:spTree>
    <p:extLst>
      <p:ext uri="{BB962C8B-B14F-4D97-AF65-F5344CB8AC3E}">
        <p14:creationId xmlns:p14="http://schemas.microsoft.com/office/powerpoint/2010/main" val="4098026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20</a:t>
            </a:fld>
            <a:endParaRPr lang="en-US"/>
          </a:p>
        </p:txBody>
      </p:sp>
    </p:spTree>
    <p:extLst>
      <p:ext uri="{BB962C8B-B14F-4D97-AF65-F5344CB8AC3E}">
        <p14:creationId xmlns:p14="http://schemas.microsoft.com/office/powerpoint/2010/main" val="3228348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3</a:t>
            </a:fld>
            <a:endParaRPr lang="en-US"/>
          </a:p>
        </p:txBody>
      </p:sp>
    </p:spTree>
    <p:extLst>
      <p:ext uri="{BB962C8B-B14F-4D97-AF65-F5344CB8AC3E}">
        <p14:creationId xmlns:p14="http://schemas.microsoft.com/office/powerpoint/2010/main" val="4154647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Calibri" panose="020F0502020204030204" pitchFamily="34" charset="0"/>
                <a:cs typeface="Times New Roman" panose="02020603050405020304" pitchFamily="18" charset="0"/>
              </a:rPr>
              <a:t>since advanced reactors have unique characteristics that can affect the isotopic makeup of the reactor cores and releases, it may be important to reconsider the radionuclides included in advanced reactor consequence analysis.</a:t>
            </a:r>
            <a:endParaRPr lang="en-US" dirty="0"/>
          </a:p>
        </p:txBody>
      </p:sp>
      <p:sp>
        <p:nvSpPr>
          <p:cNvPr id="4" name="Slide Number Placeholder 3"/>
          <p:cNvSpPr>
            <a:spLocks noGrp="1"/>
          </p:cNvSpPr>
          <p:nvPr>
            <p:ph type="sldNum" sz="quarter" idx="5"/>
          </p:nvPr>
        </p:nvSpPr>
        <p:spPr/>
        <p:txBody>
          <a:bodyPr/>
          <a:lstStyle/>
          <a:p>
            <a:fld id="{948B7AEB-5580-4E2C-9A4A-FE8306A7BBCC}" type="slidenum">
              <a:rPr lang="en-US" smtClean="0"/>
              <a:t>4</a:t>
            </a:fld>
            <a:endParaRPr lang="en-US"/>
          </a:p>
        </p:txBody>
      </p:sp>
    </p:spTree>
    <p:extLst>
      <p:ext uri="{BB962C8B-B14F-4D97-AF65-F5344CB8AC3E}">
        <p14:creationId xmlns:p14="http://schemas.microsoft.com/office/powerpoint/2010/main" val="576408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5</a:t>
            </a:fld>
            <a:endParaRPr lang="en-US"/>
          </a:p>
        </p:txBody>
      </p:sp>
    </p:spTree>
    <p:extLst>
      <p:ext uri="{BB962C8B-B14F-4D97-AF65-F5344CB8AC3E}">
        <p14:creationId xmlns:p14="http://schemas.microsoft.com/office/powerpoint/2010/main" val="1865444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6</a:t>
            </a:fld>
            <a:endParaRPr lang="en-US"/>
          </a:p>
        </p:txBody>
      </p:sp>
    </p:spTree>
    <p:extLst>
      <p:ext uri="{BB962C8B-B14F-4D97-AF65-F5344CB8AC3E}">
        <p14:creationId xmlns:p14="http://schemas.microsoft.com/office/powerpoint/2010/main" val="2489594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7</a:t>
            </a:fld>
            <a:endParaRPr lang="en-US"/>
          </a:p>
        </p:txBody>
      </p:sp>
    </p:spTree>
    <p:extLst>
      <p:ext uri="{BB962C8B-B14F-4D97-AF65-F5344CB8AC3E}">
        <p14:creationId xmlns:p14="http://schemas.microsoft.com/office/powerpoint/2010/main" val="3721864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rial" panose="020B0604020202020204" pitchFamily="34" charset="0"/>
                <a:ea typeface="Calibri" panose="020F0502020204030204" pitchFamily="34" charset="0"/>
                <a:cs typeface="Times New Roman" panose="02020603050405020304" pitchFamily="18" charset="0"/>
              </a:rPr>
              <a:t>MACCS is capable of producing dose vs distance calculations. This can help inform decisions about EPZ sizing for new and advanced reactors. </a:t>
            </a:r>
          </a:p>
          <a:p>
            <a:pPr marL="0" marR="0">
              <a:lnSpc>
                <a:spcPct val="107000"/>
              </a:lnSpc>
              <a:spcBef>
                <a:spcPts val="0"/>
              </a:spcBef>
              <a:spcAft>
                <a:spcPts val="800"/>
              </a:spcAft>
            </a:pPr>
            <a:r>
              <a:rPr lang="en-US" sz="1800" kern="100" dirty="0">
                <a:effectLst/>
                <a:latin typeface="Arial" panose="020B0604020202020204" pitchFamily="34" charset="0"/>
                <a:ea typeface="Calibri" panose="020F0502020204030204" pitchFamily="34" charset="0"/>
                <a:cs typeface="Times New Roman" panose="02020603050405020304" pitchFamily="18" charset="0"/>
              </a:rPr>
              <a:t>Since the weather at the time of an accident is not predictable, MACCS supports various sampling options to run a representative set of simulations to evaluate weather variability.</a:t>
            </a:r>
          </a:p>
        </p:txBody>
      </p:sp>
      <p:sp>
        <p:nvSpPr>
          <p:cNvPr id="4" name="Slide Number Placeholder 3"/>
          <p:cNvSpPr>
            <a:spLocks noGrp="1"/>
          </p:cNvSpPr>
          <p:nvPr>
            <p:ph type="sldNum" sz="quarter" idx="5"/>
          </p:nvPr>
        </p:nvSpPr>
        <p:spPr/>
        <p:txBody>
          <a:bodyPr/>
          <a:lstStyle/>
          <a:p>
            <a:fld id="{948B7AEB-5580-4E2C-9A4A-FE8306A7BBCC}" type="slidenum">
              <a:rPr lang="en-US" smtClean="0"/>
              <a:t>8</a:t>
            </a:fld>
            <a:endParaRPr lang="en-US"/>
          </a:p>
        </p:txBody>
      </p:sp>
    </p:spTree>
    <p:extLst>
      <p:ext uri="{BB962C8B-B14F-4D97-AF65-F5344CB8AC3E}">
        <p14:creationId xmlns:p14="http://schemas.microsoft.com/office/powerpoint/2010/main" val="4058304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48B7AEB-5580-4E2C-9A4A-FE8306A7BBCC}" type="slidenum">
              <a:rPr lang="en-US" smtClean="0"/>
              <a:t>9</a:t>
            </a:fld>
            <a:endParaRPr lang="en-US"/>
          </a:p>
        </p:txBody>
      </p:sp>
    </p:spTree>
    <p:extLst>
      <p:ext uri="{BB962C8B-B14F-4D97-AF65-F5344CB8AC3E}">
        <p14:creationId xmlns:p14="http://schemas.microsoft.com/office/powerpoint/2010/main" val="180108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0559FBF-9FDE-4F82-93F0-3DDE52380DC4}" type="datetime1">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15435E-2197-413B-97EF-4F618F37522C}" type="datetime1">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7786154-1B08-4020-8F89-A734C2A01871}" type="datetime1">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CC1938-4CC7-4776-BE25-B063C9D87029}" type="datetime1">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125A29-2364-4376-A0F4-EF2A6FFCD18C}" type="datetime1">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266C1-04C4-465D-BAF0-4D3FD0DC7806}" type="datetime1">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2760295-2C94-4C91-87CC-318DE5C7861E}" type="datetime1">
              <a:rPr lang="en-US" smtClean="0"/>
              <a:t>9/12/2023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E3DC76-119E-4FC5-8DC4-13D144D47F7A}" type="datetime1">
              <a:rPr lang="en-US" smtClean="0"/>
              <a:t>9/12/2023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692F9-52B3-4723-98D9-21559DF0FFA9}" type="datetime1">
              <a:rPr lang="en-US" smtClean="0"/>
              <a:t>9/12/2023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BA3C94-F07E-4D8C-8298-70A861F24D6B}" type="datetime1">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E35C5D-E2D7-44F5-8A61-5FDC068DF881}" type="datetime1">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35433" y="612616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CE478D-78B2-4342-93C4-4EAEBB006CC2}" type="datetime1">
              <a:rPr lang="en-US" smtClean="0"/>
              <a:t>9/12/2023</a:t>
            </a:fld>
            <a:endParaRPr lang="en-US"/>
          </a:p>
        </p:txBody>
      </p:sp>
      <p:sp>
        <p:nvSpPr>
          <p:cNvPr id="5" name="Footer Placeholder 4"/>
          <p:cNvSpPr>
            <a:spLocks noGrp="1"/>
          </p:cNvSpPr>
          <p:nvPr>
            <p:ph type="ftr" sz="quarter" idx="3"/>
          </p:nvPr>
        </p:nvSpPr>
        <p:spPr>
          <a:xfrm>
            <a:off x="4165600" y="6173787"/>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373626" y="6173788"/>
            <a:ext cx="14670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B012-4B4C-0D4B-9961-39BAA1B684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adamsxt.nrc.gov/navigator/AdamsXT/content/downloadContent.faces?objectStoreName=MainLibrary&amp;vsId=%7b5479BFC9-44BD-C490-8588-7BE4B5D00000%7d&amp;ForceBrowserDownloadMgrPrompt=false" TargetMode="External"/><Relationship Id="rId3" Type="http://schemas.openxmlformats.org/officeDocument/2006/relationships/hyperlink" Target="https://adamsxt.nrc.gov/navigator/AdamsXT/content/downloadContent.faces?objectStoreName=MainLibrary&amp;vsId=%7b211B339B-9D4C-C805-9723-86502D800000%7d&amp;ForceBrowserDownloadMgrPrompt=false" TargetMode="External"/><Relationship Id="rId7" Type="http://schemas.openxmlformats.org/officeDocument/2006/relationships/hyperlink" Target="https://adamsxt.nrc.gov/navigator/AdamsXT/content/downloadContent.faces?objectStoreName=MainLibrary&amp;vsId=%7bAE443875-6842-CDD8-8DCD-83FB6D200000%7d&amp;ForceBrowserDownloadMgrPrompt=fals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adamsxt.nrc.gov/navigator/AdamsXT/content/downloadContent.faces?objectStoreName=MainLibrary&amp;vsId=%7bD6E16C3D-59F5-C4D6-8D1D-837ED9800000%7d&amp;ForceBrowserDownloadMgrPrompt=false" TargetMode="External"/><Relationship Id="rId5" Type="http://schemas.openxmlformats.org/officeDocument/2006/relationships/hyperlink" Target="https://adamsxt.nrc.gov/navigator/AdamsXT/content/downloadContent.faces?objectStoreName=MainLibrary&amp;vsId=%7bE38AEA08-481F-CEC8-AD5D-80F6E9E00000%7d&amp;ForceBrowserDownloadMgrPrompt=false" TargetMode="External"/><Relationship Id="rId4" Type="http://schemas.openxmlformats.org/officeDocument/2006/relationships/hyperlink" Target="https://adamsxt.nrc.gov/navigator/AdamsXT/content/downloadContent.faces?objectStoreName=MainLibrary&amp;vsId=%7b7672164E-3D7D-C531-9A45-813E52000000%7d&amp;ForceBrowserDownloadMgrPrompt=fals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FEA29-9BA9-8520-DE15-694B0B84DA45}"/>
              </a:ext>
            </a:extLst>
          </p:cNvPr>
          <p:cNvSpPr>
            <a:spLocks noGrp="1"/>
          </p:cNvSpPr>
          <p:nvPr>
            <p:ph type="ctrTitle"/>
          </p:nvPr>
        </p:nvSpPr>
        <p:spPr>
          <a:xfrm>
            <a:off x="2208944" y="1000666"/>
            <a:ext cx="7773256" cy="2599785"/>
          </a:xfrm>
        </p:spPr>
        <p:txBody>
          <a:bodyPr>
            <a:normAutofit/>
          </a:bodyPr>
          <a:lstStyle/>
          <a:p>
            <a:r>
              <a:rPr lang="en-US" sz="4800" b="1"/>
              <a:t>MACCS Consequence Analysis</a:t>
            </a:r>
            <a:br>
              <a:rPr lang="en-US" sz="4800" b="1"/>
            </a:br>
            <a:r>
              <a:rPr lang="en-US" sz="4800" b="1"/>
              <a:t>Demonstration Calculations</a:t>
            </a:r>
          </a:p>
        </p:txBody>
      </p:sp>
      <p:sp>
        <p:nvSpPr>
          <p:cNvPr id="3" name="Subtitle 2">
            <a:extLst>
              <a:ext uri="{FF2B5EF4-FFF2-40B4-BE49-F238E27FC236}">
                <a16:creationId xmlns:a16="http://schemas.microsoft.com/office/drawing/2014/main" id="{F531063C-22DA-9467-7917-63B0F53FF80A}"/>
              </a:ext>
            </a:extLst>
          </p:cNvPr>
          <p:cNvSpPr>
            <a:spLocks noGrp="1"/>
          </p:cNvSpPr>
          <p:nvPr>
            <p:ph type="subTitle" idx="1"/>
          </p:nvPr>
        </p:nvSpPr>
        <p:spPr>
          <a:xfrm>
            <a:off x="2895600" y="3735239"/>
            <a:ext cx="6400800" cy="2122097"/>
          </a:xfrm>
        </p:spPr>
        <p:txBody>
          <a:bodyPr vert="horz" lIns="91440" tIns="45720" rIns="91440" bIns="45720" rtlCol="0" anchor="t">
            <a:normAutofit fontScale="92500" lnSpcReduction="20000"/>
          </a:bodyPr>
          <a:lstStyle/>
          <a:p>
            <a:r>
              <a:rPr lang="en-US" sz="2400" dirty="0">
                <a:solidFill>
                  <a:schemeClr val="tx1">
                    <a:lumMod val="65000"/>
                    <a:lumOff val="35000"/>
                  </a:schemeClr>
                </a:solidFill>
                <a:cs typeface="Calibri"/>
              </a:rPr>
              <a:t>International MACCS User Group</a:t>
            </a:r>
          </a:p>
          <a:p>
            <a:r>
              <a:rPr lang="en-US" sz="2400" dirty="0">
                <a:solidFill>
                  <a:schemeClr val="tx1">
                    <a:lumMod val="65000"/>
                    <a:lumOff val="35000"/>
                  </a:schemeClr>
                </a:solidFill>
                <a:cs typeface="Calibri"/>
              </a:rPr>
              <a:t>September 2023</a:t>
            </a:r>
          </a:p>
          <a:p>
            <a:endParaRPr lang="en-US" sz="2400" dirty="0">
              <a:solidFill>
                <a:schemeClr val="tx1">
                  <a:lumMod val="65000"/>
                  <a:lumOff val="35000"/>
                </a:schemeClr>
              </a:solidFill>
              <a:cs typeface="Calibri"/>
            </a:endParaRPr>
          </a:p>
          <a:p>
            <a:r>
              <a:rPr lang="en-US" sz="1800" dirty="0">
                <a:solidFill>
                  <a:schemeClr val="tx1">
                    <a:lumMod val="65000"/>
                    <a:lumOff val="35000"/>
                  </a:schemeClr>
                </a:solidFill>
                <a:cs typeface="Calibri"/>
              </a:rPr>
              <a:t>AJ Nosek, PhD</a:t>
            </a:r>
          </a:p>
          <a:p>
            <a:r>
              <a:rPr lang="en-US" sz="1800" dirty="0">
                <a:solidFill>
                  <a:schemeClr val="tx1">
                    <a:lumMod val="65000"/>
                    <a:lumOff val="35000"/>
                  </a:schemeClr>
                </a:solidFill>
                <a:cs typeface="Calibri"/>
              </a:rPr>
              <a:t>Reactor Systems Engineer</a:t>
            </a:r>
          </a:p>
          <a:p>
            <a:r>
              <a:rPr lang="en-US" sz="1800" dirty="0">
                <a:solidFill>
                  <a:schemeClr val="tx1">
                    <a:lumMod val="65000"/>
                    <a:lumOff val="35000"/>
                  </a:schemeClr>
                </a:solidFill>
                <a:cs typeface="Calibri"/>
              </a:rPr>
              <a:t>Accident Analysis Branch,</a:t>
            </a:r>
            <a:r>
              <a:rPr lang="en-US" sz="1800" dirty="0">
                <a:solidFill>
                  <a:schemeClr val="tx1">
                    <a:lumMod val="65000"/>
                    <a:lumOff val="35000"/>
                  </a:schemeClr>
                </a:solidFill>
                <a:ea typeface="+mn-lt"/>
                <a:cs typeface="+mn-lt"/>
              </a:rPr>
              <a:t> Office of Nuclear Regulatory Research</a:t>
            </a:r>
          </a:p>
          <a:p>
            <a:r>
              <a:rPr lang="en-US" sz="1800" dirty="0">
                <a:solidFill>
                  <a:schemeClr val="tx1">
                    <a:lumMod val="65000"/>
                    <a:lumOff val="35000"/>
                  </a:schemeClr>
                </a:solidFill>
                <a:cs typeface="Calibri"/>
              </a:rPr>
              <a:t>U.S. Nuclear Regulatory Commission</a:t>
            </a:r>
            <a:endParaRPr lang="en-US" dirty="0">
              <a:solidFill>
                <a:schemeClr val="tx1">
                  <a:lumMod val="65000"/>
                  <a:lumOff val="35000"/>
                </a:schemeClr>
              </a:solidFill>
              <a:cs typeface="Calibri"/>
            </a:endParaRPr>
          </a:p>
        </p:txBody>
      </p:sp>
    </p:spTree>
    <p:extLst>
      <p:ext uri="{BB962C8B-B14F-4D97-AF65-F5344CB8AC3E}">
        <p14:creationId xmlns:p14="http://schemas.microsoft.com/office/powerpoint/2010/main" val="2057103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173D-40D4-A1C7-1C03-2BF44B744DFE}"/>
              </a:ext>
            </a:extLst>
          </p:cNvPr>
          <p:cNvSpPr>
            <a:spLocks noGrp="1"/>
          </p:cNvSpPr>
          <p:nvPr>
            <p:ph type="title"/>
          </p:nvPr>
        </p:nvSpPr>
        <p:spPr/>
        <p:txBody>
          <a:bodyPr/>
          <a:lstStyle/>
          <a:p>
            <a:r>
              <a:rPr lang="en-US"/>
              <a:t>Sensitivity Analysis of Radionuclides*</a:t>
            </a:r>
          </a:p>
        </p:txBody>
      </p:sp>
      <p:sp>
        <p:nvSpPr>
          <p:cNvPr id="3" name="Content Placeholder 2">
            <a:extLst>
              <a:ext uri="{FF2B5EF4-FFF2-40B4-BE49-F238E27FC236}">
                <a16:creationId xmlns:a16="http://schemas.microsoft.com/office/drawing/2014/main" id="{03BD7D7D-3EEF-4213-5E78-F2893F9C6084}"/>
              </a:ext>
            </a:extLst>
          </p:cNvPr>
          <p:cNvSpPr>
            <a:spLocks noGrp="1"/>
          </p:cNvSpPr>
          <p:nvPr>
            <p:ph idx="1"/>
          </p:nvPr>
        </p:nvSpPr>
        <p:spPr>
          <a:xfrm>
            <a:off x="417443" y="1417638"/>
            <a:ext cx="4215711" cy="4525963"/>
          </a:xfrm>
        </p:spPr>
        <p:txBody>
          <a:bodyPr>
            <a:normAutofit fontScale="77500" lnSpcReduction="20000"/>
          </a:bodyPr>
          <a:lstStyle/>
          <a:p>
            <a:r>
              <a:rPr lang="en-US"/>
              <a:t>A sensitivity using the updated radionuclide list shows little change in the results.</a:t>
            </a:r>
          </a:p>
          <a:p>
            <a:r>
              <a:rPr lang="en-US"/>
              <a:t>The ratio of the peak doses from the new radionuclide list compared to the LWR list shows minimal increase in consequence.</a:t>
            </a:r>
          </a:p>
          <a:p>
            <a:r>
              <a:rPr lang="en-US"/>
              <a:t>Note: this did not evaluate radionuclides important to ingestion consequences, which is based on a separate list</a:t>
            </a:r>
          </a:p>
        </p:txBody>
      </p:sp>
      <p:sp>
        <p:nvSpPr>
          <p:cNvPr id="4" name="Slide Number Placeholder 3">
            <a:extLst>
              <a:ext uri="{FF2B5EF4-FFF2-40B4-BE49-F238E27FC236}">
                <a16:creationId xmlns:a16="http://schemas.microsoft.com/office/drawing/2014/main" id="{5B46E97D-FE3D-AA08-E8DE-3736F54288D7}"/>
              </a:ext>
            </a:extLst>
          </p:cNvPr>
          <p:cNvSpPr>
            <a:spLocks noGrp="1"/>
          </p:cNvSpPr>
          <p:nvPr>
            <p:ph type="sldNum" sz="quarter" idx="12"/>
          </p:nvPr>
        </p:nvSpPr>
        <p:spPr/>
        <p:txBody>
          <a:bodyPr/>
          <a:lstStyle/>
          <a:p>
            <a:fld id="{B980B012-4B4C-0D4B-9961-39BAA1B684BE}" type="slidenum">
              <a:rPr lang="en-US" smtClean="0"/>
              <a:pPr/>
              <a:t>10</a:t>
            </a:fld>
            <a:endParaRPr lang="en-US"/>
          </a:p>
        </p:txBody>
      </p:sp>
      <p:pic>
        <p:nvPicPr>
          <p:cNvPr id="5" name="Picture 4">
            <a:extLst>
              <a:ext uri="{FF2B5EF4-FFF2-40B4-BE49-F238E27FC236}">
                <a16:creationId xmlns:a16="http://schemas.microsoft.com/office/drawing/2014/main" id="{93EC2D97-CB9D-905B-4B87-199B4F0BEAD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33154" y="1962150"/>
            <a:ext cx="7408822" cy="3476624"/>
          </a:xfrm>
          <a:prstGeom prst="rect">
            <a:avLst/>
          </a:prstGeom>
          <a:noFill/>
        </p:spPr>
      </p:pic>
      <p:sp>
        <p:nvSpPr>
          <p:cNvPr id="7" name="TextBox 6">
            <a:extLst>
              <a:ext uri="{FF2B5EF4-FFF2-40B4-BE49-F238E27FC236}">
                <a16:creationId xmlns:a16="http://schemas.microsoft.com/office/drawing/2014/main" id="{A937FE20-16B1-1453-45C0-8B5A81F838E8}"/>
              </a:ext>
            </a:extLst>
          </p:cNvPr>
          <p:cNvSpPr txBox="1"/>
          <p:nvPr/>
        </p:nvSpPr>
        <p:spPr>
          <a:xfrm>
            <a:off x="512293" y="6126164"/>
            <a:ext cx="8659691"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a:t>
            </a:r>
            <a:r>
              <a:rPr lang="en-US">
                <a:ea typeface="+mn-lt"/>
                <a:cs typeface="+mn-lt"/>
              </a:rPr>
              <a:t>design, site, and scenario-specific factors.</a:t>
            </a:r>
          </a:p>
        </p:txBody>
      </p:sp>
    </p:spTree>
    <p:extLst>
      <p:ext uri="{BB962C8B-B14F-4D97-AF65-F5344CB8AC3E}">
        <p14:creationId xmlns:p14="http://schemas.microsoft.com/office/powerpoint/2010/main" val="3052628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61D8E-755B-55D6-73F5-4A4F388D84F3}"/>
              </a:ext>
            </a:extLst>
          </p:cNvPr>
          <p:cNvSpPr>
            <a:spLocks noGrp="1"/>
          </p:cNvSpPr>
          <p:nvPr>
            <p:ph type="title"/>
          </p:nvPr>
        </p:nvSpPr>
        <p:spPr/>
        <p:txBody>
          <a:bodyPr/>
          <a:lstStyle/>
          <a:p>
            <a:r>
              <a:rPr lang="en-US"/>
              <a:t>Sensitivity Analysis of Dose Exposure Period*</a:t>
            </a:r>
          </a:p>
        </p:txBody>
      </p:sp>
      <p:sp>
        <p:nvSpPr>
          <p:cNvPr id="3" name="Content Placeholder 2">
            <a:extLst>
              <a:ext uri="{FF2B5EF4-FFF2-40B4-BE49-F238E27FC236}">
                <a16:creationId xmlns:a16="http://schemas.microsoft.com/office/drawing/2014/main" id="{9FBFED8B-7028-BB9D-EE68-F7743204DD7B}"/>
              </a:ext>
            </a:extLst>
          </p:cNvPr>
          <p:cNvSpPr>
            <a:spLocks noGrp="1"/>
          </p:cNvSpPr>
          <p:nvPr>
            <p:ph idx="1"/>
          </p:nvPr>
        </p:nvSpPr>
        <p:spPr>
          <a:xfrm>
            <a:off x="609600" y="1600201"/>
            <a:ext cx="4029075" cy="4525963"/>
          </a:xfrm>
        </p:spPr>
        <p:txBody>
          <a:bodyPr>
            <a:normAutofit fontScale="77500" lnSpcReduction="20000"/>
          </a:bodyPr>
          <a:lstStyle/>
          <a:p>
            <a:r>
              <a:rPr lang="en-US"/>
              <a:t>The analyzed exposure periods begin at the start of the accident. Release begins quickly at less than 1 hour. </a:t>
            </a:r>
          </a:p>
          <a:p>
            <a:r>
              <a:rPr lang="en-US"/>
              <a:t>Longer exposure periods cause greater doses.</a:t>
            </a:r>
          </a:p>
          <a:p>
            <a:r>
              <a:rPr lang="en-US"/>
              <a:t>At 2 hours, only a fraction of the release has occurred, and no plume segments have travelled beyond 5 km (3.1 mi).</a:t>
            </a:r>
          </a:p>
          <a:p>
            <a:endParaRPr lang="en-US"/>
          </a:p>
          <a:p>
            <a:endParaRPr lang="en-US"/>
          </a:p>
        </p:txBody>
      </p:sp>
      <p:sp>
        <p:nvSpPr>
          <p:cNvPr id="4" name="Slide Number Placeholder 3">
            <a:extLst>
              <a:ext uri="{FF2B5EF4-FFF2-40B4-BE49-F238E27FC236}">
                <a16:creationId xmlns:a16="http://schemas.microsoft.com/office/drawing/2014/main" id="{8F8C075E-8BA6-ABEB-520A-C7779BF9E22C}"/>
              </a:ext>
            </a:extLst>
          </p:cNvPr>
          <p:cNvSpPr>
            <a:spLocks noGrp="1"/>
          </p:cNvSpPr>
          <p:nvPr>
            <p:ph type="sldNum" sz="quarter" idx="12"/>
          </p:nvPr>
        </p:nvSpPr>
        <p:spPr/>
        <p:txBody>
          <a:bodyPr/>
          <a:lstStyle/>
          <a:p>
            <a:fld id="{B980B012-4B4C-0D4B-9961-39BAA1B684BE}" type="slidenum">
              <a:rPr lang="en-US" smtClean="0"/>
              <a:pPr/>
              <a:t>11</a:t>
            </a:fld>
            <a:endParaRPr lang="en-US"/>
          </a:p>
        </p:txBody>
      </p:sp>
      <p:pic>
        <p:nvPicPr>
          <p:cNvPr id="5" name="Picture 4">
            <a:extLst>
              <a:ext uri="{FF2B5EF4-FFF2-40B4-BE49-F238E27FC236}">
                <a16:creationId xmlns:a16="http://schemas.microsoft.com/office/drawing/2014/main" id="{7E3158A2-C97D-9C06-9456-0A480F78F6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38675" y="1339011"/>
            <a:ext cx="7449186" cy="4545428"/>
          </a:xfrm>
          <a:prstGeom prst="rect">
            <a:avLst/>
          </a:prstGeom>
          <a:noFill/>
        </p:spPr>
      </p:pic>
      <p:sp>
        <p:nvSpPr>
          <p:cNvPr id="7" name="TextBox 6">
            <a:extLst>
              <a:ext uri="{FF2B5EF4-FFF2-40B4-BE49-F238E27FC236}">
                <a16:creationId xmlns:a16="http://schemas.microsoft.com/office/drawing/2014/main" id="{B146EC77-9B34-39A9-356B-8FF1084418F4}"/>
              </a:ext>
            </a:extLst>
          </p:cNvPr>
          <p:cNvSpPr txBox="1"/>
          <p:nvPr/>
        </p:nvSpPr>
        <p:spPr>
          <a:xfrm>
            <a:off x="512293" y="6126164"/>
            <a:ext cx="8659691"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a:t>
            </a:r>
            <a:r>
              <a:rPr lang="en-US">
                <a:ea typeface="+mn-lt"/>
                <a:cs typeface="+mn-lt"/>
              </a:rPr>
              <a:t>design, site, and scenario-specific factors.</a:t>
            </a:r>
          </a:p>
        </p:txBody>
      </p:sp>
    </p:spTree>
    <p:extLst>
      <p:ext uri="{BB962C8B-B14F-4D97-AF65-F5344CB8AC3E}">
        <p14:creationId xmlns:p14="http://schemas.microsoft.com/office/powerpoint/2010/main" val="342469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61D8E-755B-55D6-73F5-4A4F388D84F3}"/>
              </a:ext>
            </a:extLst>
          </p:cNvPr>
          <p:cNvSpPr>
            <a:spLocks noGrp="1"/>
          </p:cNvSpPr>
          <p:nvPr>
            <p:ph type="title"/>
          </p:nvPr>
        </p:nvSpPr>
        <p:spPr/>
        <p:txBody>
          <a:bodyPr/>
          <a:lstStyle/>
          <a:p>
            <a:r>
              <a:rPr lang="en-US"/>
              <a:t>Sensitivity Analysis of Dose Exposure Period*</a:t>
            </a:r>
          </a:p>
        </p:txBody>
      </p:sp>
      <p:sp>
        <p:nvSpPr>
          <p:cNvPr id="3" name="Content Placeholder 2">
            <a:extLst>
              <a:ext uri="{FF2B5EF4-FFF2-40B4-BE49-F238E27FC236}">
                <a16:creationId xmlns:a16="http://schemas.microsoft.com/office/drawing/2014/main" id="{9FBFED8B-7028-BB9D-EE68-F7743204DD7B}"/>
              </a:ext>
            </a:extLst>
          </p:cNvPr>
          <p:cNvSpPr>
            <a:spLocks noGrp="1"/>
          </p:cNvSpPr>
          <p:nvPr>
            <p:ph idx="1"/>
          </p:nvPr>
        </p:nvSpPr>
        <p:spPr>
          <a:xfrm>
            <a:off x="609600" y="1600201"/>
            <a:ext cx="4029075" cy="4525963"/>
          </a:xfrm>
        </p:spPr>
        <p:txBody>
          <a:bodyPr>
            <a:normAutofit fontScale="85000" lnSpcReduction="20000"/>
          </a:bodyPr>
          <a:lstStyle/>
          <a:p>
            <a:r>
              <a:rPr lang="en-US"/>
              <a:t>Exposures during plume passage and exposures to short lived radionuclides occur only in the early phase of the accident.</a:t>
            </a:r>
          </a:p>
          <a:p>
            <a:r>
              <a:rPr lang="en-US"/>
              <a:t>Nevertheless, exposure to ground contamination over the long term is the dominant contributor to the overall lifetime dose projection</a:t>
            </a:r>
          </a:p>
          <a:p>
            <a:endParaRPr lang="en-US"/>
          </a:p>
        </p:txBody>
      </p:sp>
      <p:sp>
        <p:nvSpPr>
          <p:cNvPr id="4" name="Slide Number Placeholder 3">
            <a:extLst>
              <a:ext uri="{FF2B5EF4-FFF2-40B4-BE49-F238E27FC236}">
                <a16:creationId xmlns:a16="http://schemas.microsoft.com/office/drawing/2014/main" id="{8F8C075E-8BA6-ABEB-520A-C7779BF9E22C}"/>
              </a:ext>
            </a:extLst>
          </p:cNvPr>
          <p:cNvSpPr>
            <a:spLocks noGrp="1"/>
          </p:cNvSpPr>
          <p:nvPr>
            <p:ph type="sldNum" sz="quarter" idx="12"/>
          </p:nvPr>
        </p:nvSpPr>
        <p:spPr/>
        <p:txBody>
          <a:bodyPr/>
          <a:lstStyle/>
          <a:p>
            <a:fld id="{B980B012-4B4C-0D4B-9961-39BAA1B684BE}" type="slidenum">
              <a:rPr lang="en-US" smtClean="0"/>
              <a:pPr/>
              <a:t>12</a:t>
            </a:fld>
            <a:endParaRPr lang="en-US"/>
          </a:p>
        </p:txBody>
      </p:sp>
      <p:pic>
        <p:nvPicPr>
          <p:cNvPr id="6" name="Picture 5">
            <a:extLst>
              <a:ext uri="{FF2B5EF4-FFF2-40B4-BE49-F238E27FC236}">
                <a16:creationId xmlns:a16="http://schemas.microsoft.com/office/drawing/2014/main" id="{9654F4B2-FF4C-32ED-5ED9-CEFFDA9F33E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79110" y="1600201"/>
            <a:ext cx="6503290" cy="3857624"/>
          </a:xfrm>
          <a:prstGeom prst="rect">
            <a:avLst/>
          </a:prstGeom>
          <a:noFill/>
        </p:spPr>
      </p:pic>
      <p:sp>
        <p:nvSpPr>
          <p:cNvPr id="7" name="TextBox 6">
            <a:extLst>
              <a:ext uri="{FF2B5EF4-FFF2-40B4-BE49-F238E27FC236}">
                <a16:creationId xmlns:a16="http://schemas.microsoft.com/office/drawing/2014/main" id="{C866F099-3904-47DA-95E4-603885E10A62}"/>
              </a:ext>
            </a:extLst>
          </p:cNvPr>
          <p:cNvSpPr txBox="1"/>
          <p:nvPr/>
        </p:nvSpPr>
        <p:spPr>
          <a:xfrm>
            <a:off x="512293" y="6126164"/>
            <a:ext cx="8659691"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a:t>
            </a:r>
            <a:r>
              <a:rPr lang="en-US">
                <a:ea typeface="+mn-lt"/>
                <a:cs typeface="+mn-lt"/>
              </a:rPr>
              <a:t>design, site, and scenario-specific factors.</a:t>
            </a:r>
          </a:p>
        </p:txBody>
      </p:sp>
    </p:spTree>
    <p:extLst>
      <p:ext uri="{BB962C8B-B14F-4D97-AF65-F5344CB8AC3E}">
        <p14:creationId xmlns:p14="http://schemas.microsoft.com/office/powerpoint/2010/main" val="3466867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173D-40D4-A1C7-1C03-2BF44B744DFE}"/>
              </a:ext>
            </a:extLst>
          </p:cNvPr>
          <p:cNvSpPr>
            <a:spLocks noGrp="1"/>
          </p:cNvSpPr>
          <p:nvPr>
            <p:ph type="title"/>
          </p:nvPr>
        </p:nvSpPr>
        <p:spPr/>
        <p:txBody>
          <a:bodyPr/>
          <a:lstStyle/>
          <a:p>
            <a:r>
              <a:rPr lang="en-US"/>
              <a:t>Sensitivity Analysis of Nearfield Modeling</a:t>
            </a:r>
          </a:p>
        </p:txBody>
      </p:sp>
      <p:sp>
        <p:nvSpPr>
          <p:cNvPr id="3" name="Content Placeholder 2">
            <a:extLst>
              <a:ext uri="{FF2B5EF4-FFF2-40B4-BE49-F238E27FC236}">
                <a16:creationId xmlns:a16="http://schemas.microsoft.com/office/drawing/2014/main" id="{03BD7D7D-3EEF-4213-5E78-F2893F9C6084}"/>
              </a:ext>
            </a:extLst>
          </p:cNvPr>
          <p:cNvSpPr>
            <a:spLocks noGrp="1"/>
          </p:cNvSpPr>
          <p:nvPr>
            <p:ph idx="1"/>
          </p:nvPr>
        </p:nvSpPr>
        <p:spPr/>
        <p:txBody>
          <a:bodyPr>
            <a:normAutofit fontScale="70000" lnSpcReduction="20000"/>
          </a:bodyPr>
          <a:lstStyle/>
          <a:p>
            <a:r>
              <a:rPr lang="en-US"/>
              <a:t>Using the weather conditions of the Sequoyah Nuclear Plant, the project compared the following three MACCS nearfield modeling approaches:</a:t>
            </a:r>
          </a:p>
          <a:p>
            <a:pPr marL="400050" lvl="1" indent="0">
              <a:buNone/>
            </a:pPr>
            <a:r>
              <a:rPr lang="en-US"/>
              <a:t>(1)	Regulatory Guide (RG) 1.145 Partial Model (with Area Source)</a:t>
            </a:r>
          </a:p>
          <a:p>
            <a:pPr marL="400050" lvl="1" indent="0">
              <a:buNone/>
            </a:pPr>
            <a:r>
              <a:rPr lang="en-US"/>
              <a:t>(2)	RG 1.145 Full Model (with Point Source)</a:t>
            </a:r>
          </a:p>
          <a:p>
            <a:pPr marL="400050" lvl="1" indent="0">
              <a:buNone/>
            </a:pPr>
            <a:r>
              <a:rPr lang="en-US"/>
              <a:t>(3)	Ramsdell and </a:t>
            </a:r>
            <a:r>
              <a:rPr lang="en-US" err="1"/>
              <a:t>Fosmire</a:t>
            </a:r>
            <a:r>
              <a:rPr lang="en-US"/>
              <a:t> Model (with Point Source)</a:t>
            </a:r>
          </a:p>
          <a:p>
            <a:r>
              <a:rPr lang="en-US"/>
              <a:t>Both options 1 and 2 are based on the nearfield modeling approach described in RG 1.145. </a:t>
            </a:r>
          </a:p>
          <a:p>
            <a:pPr lvl="1"/>
            <a:r>
              <a:rPr lang="en-US"/>
              <a:t>Option 1 is a partial implementation of RG 1.145. This model does not directly account for building wake. Instead, the project uses an area source based on the building size to model the building wake zone.</a:t>
            </a:r>
          </a:p>
          <a:p>
            <a:pPr lvl="1"/>
            <a:r>
              <a:rPr lang="en-US"/>
              <a:t>Option 2 is a full implementation of RG 1.145. This modeling approach considers the effects of both building wake mixing and ambient plume meander. </a:t>
            </a:r>
          </a:p>
          <a:p>
            <a:r>
              <a:rPr lang="en-US"/>
              <a:t>Option 3 is based on the Ramsdell and </a:t>
            </a:r>
            <a:r>
              <a:rPr lang="en-US" err="1"/>
              <a:t>Fosmire</a:t>
            </a:r>
            <a:r>
              <a:rPr lang="en-US"/>
              <a:t> nearfield modeling approach used by ARCON96. (SAND2021-6924)</a:t>
            </a:r>
          </a:p>
          <a:p>
            <a:r>
              <a:rPr lang="en-US"/>
              <a:t>Options 2 and 3 are new models available in MACCS version 4.1</a:t>
            </a:r>
          </a:p>
          <a:p>
            <a:endParaRPr lang="en-US"/>
          </a:p>
        </p:txBody>
      </p:sp>
      <p:sp>
        <p:nvSpPr>
          <p:cNvPr id="4" name="Slide Number Placeholder 3">
            <a:extLst>
              <a:ext uri="{FF2B5EF4-FFF2-40B4-BE49-F238E27FC236}">
                <a16:creationId xmlns:a16="http://schemas.microsoft.com/office/drawing/2014/main" id="{5B46E97D-FE3D-AA08-E8DE-3736F54288D7}"/>
              </a:ext>
            </a:extLst>
          </p:cNvPr>
          <p:cNvSpPr>
            <a:spLocks noGrp="1"/>
          </p:cNvSpPr>
          <p:nvPr>
            <p:ph type="sldNum" sz="quarter" idx="12"/>
          </p:nvPr>
        </p:nvSpPr>
        <p:spPr/>
        <p:txBody>
          <a:bodyPr/>
          <a:lstStyle/>
          <a:p>
            <a:fld id="{B980B012-4B4C-0D4B-9961-39BAA1B684BE}" type="slidenum">
              <a:rPr lang="en-US" smtClean="0"/>
              <a:pPr/>
              <a:t>13</a:t>
            </a:fld>
            <a:endParaRPr lang="en-US"/>
          </a:p>
        </p:txBody>
      </p:sp>
    </p:spTree>
    <p:extLst>
      <p:ext uri="{BB962C8B-B14F-4D97-AF65-F5344CB8AC3E}">
        <p14:creationId xmlns:p14="http://schemas.microsoft.com/office/powerpoint/2010/main" val="4128864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173D-40D4-A1C7-1C03-2BF44B744DFE}"/>
              </a:ext>
            </a:extLst>
          </p:cNvPr>
          <p:cNvSpPr>
            <a:spLocks noGrp="1"/>
          </p:cNvSpPr>
          <p:nvPr>
            <p:ph type="title"/>
          </p:nvPr>
        </p:nvSpPr>
        <p:spPr>
          <a:xfrm>
            <a:off x="609600" y="475125"/>
            <a:ext cx="4674600" cy="1143000"/>
          </a:xfrm>
        </p:spPr>
        <p:txBody>
          <a:bodyPr>
            <a:normAutofit fontScale="90000"/>
          </a:bodyPr>
          <a:lstStyle/>
          <a:p>
            <a:r>
              <a:rPr lang="en-US"/>
              <a:t>Sensitivity Analysis of Nearfield Modeling*</a:t>
            </a:r>
          </a:p>
        </p:txBody>
      </p:sp>
      <p:sp>
        <p:nvSpPr>
          <p:cNvPr id="3" name="Content Placeholder 2">
            <a:extLst>
              <a:ext uri="{FF2B5EF4-FFF2-40B4-BE49-F238E27FC236}">
                <a16:creationId xmlns:a16="http://schemas.microsoft.com/office/drawing/2014/main" id="{03BD7D7D-3EEF-4213-5E78-F2893F9C6084}"/>
              </a:ext>
            </a:extLst>
          </p:cNvPr>
          <p:cNvSpPr>
            <a:spLocks noGrp="1"/>
          </p:cNvSpPr>
          <p:nvPr>
            <p:ph idx="1"/>
          </p:nvPr>
        </p:nvSpPr>
        <p:spPr>
          <a:xfrm>
            <a:off x="609600" y="1839995"/>
            <a:ext cx="4781513" cy="4085936"/>
          </a:xfrm>
        </p:spPr>
        <p:txBody>
          <a:bodyPr>
            <a:normAutofit fontScale="70000" lnSpcReduction="20000"/>
          </a:bodyPr>
          <a:lstStyle/>
          <a:p>
            <a:r>
              <a:rPr lang="en-US"/>
              <a:t>The amount of plume spread in the different models notably impacts doses in the first 40 km (25 mi). </a:t>
            </a:r>
          </a:p>
          <a:p>
            <a:r>
              <a:rPr lang="en-US"/>
              <a:t>Because the Ramsdell and </a:t>
            </a:r>
            <a:r>
              <a:rPr lang="en-US" err="1"/>
              <a:t>Fosmire</a:t>
            </a:r>
            <a:r>
              <a:rPr lang="en-US"/>
              <a:t> Model has the most spread, it has the lowest peak doses of the three nearfield models. </a:t>
            </a:r>
          </a:p>
          <a:p>
            <a:r>
              <a:rPr lang="en-US"/>
              <a:t>The two RG 1.145 models have similar peak doses after roughly 1 km (0.62 mi), whereas the Ramsdell and </a:t>
            </a:r>
            <a:r>
              <a:rPr lang="en-US" err="1"/>
              <a:t>Fosmire</a:t>
            </a:r>
            <a:r>
              <a:rPr lang="en-US"/>
              <a:t> Model does not have the same peak doses until approximately 40 km (25 mi).</a:t>
            </a:r>
          </a:p>
        </p:txBody>
      </p:sp>
      <p:sp>
        <p:nvSpPr>
          <p:cNvPr id="4" name="Slide Number Placeholder 3">
            <a:extLst>
              <a:ext uri="{FF2B5EF4-FFF2-40B4-BE49-F238E27FC236}">
                <a16:creationId xmlns:a16="http://schemas.microsoft.com/office/drawing/2014/main" id="{5B46E97D-FE3D-AA08-E8DE-3736F54288D7}"/>
              </a:ext>
            </a:extLst>
          </p:cNvPr>
          <p:cNvSpPr>
            <a:spLocks noGrp="1"/>
          </p:cNvSpPr>
          <p:nvPr>
            <p:ph type="sldNum" sz="quarter" idx="12"/>
          </p:nvPr>
        </p:nvSpPr>
        <p:spPr/>
        <p:txBody>
          <a:bodyPr/>
          <a:lstStyle/>
          <a:p>
            <a:fld id="{B980B012-4B4C-0D4B-9961-39BAA1B684BE}" type="slidenum">
              <a:rPr lang="en-US" smtClean="0"/>
              <a:pPr/>
              <a:t>14</a:t>
            </a:fld>
            <a:endParaRPr lang="en-US"/>
          </a:p>
        </p:txBody>
      </p:sp>
      <p:pic>
        <p:nvPicPr>
          <p:cNvPr id="5" name="Picture 4">
            <a:extLst>
              <a:ext uri="{FF2B5EF4-FFF2-40B4-BE49-F238E27FC236}">
                <a16:creationId xmlns:a16="http://schemas.microsoft.com/office/drawing/2014/main" id="{35404814-264B-9BFB-ADFB-B5432C3C3B0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5666" y="446594"/>
            <a:ext cx="5757517" cy="2854156"/>
          </a:xfrm>
          <a:prstGeom prst="rect">
            <a:avLst/>
          </a:prstGeom>
          <a:noFill/>
        </p:spPr>
      </p:pic>
      <p:pic>
        <p:nvPicPr>
          <p:cNvPr id="8" name="Picture 7">
            <a:extLst>
              <a:ext uri="{FF2B5EF4-FFF2-40B4-BE49-F238E27FC236}">
                <a16:creationId xmlns:a16="http://schemas.microsoft.com/office/drawing/2014/main" id="{7B31A615-9DD5-A1FD-0B73-97344FA7DC6B}"/>
              </a:ext>
            </a:extLst>
          </p:cNvPr>
          <p:cNvPicPr>
            <a:picLocks noChangeAspect="1"/>
          </p:cNvPicPr>
          <p:nvPr/>
        </p:nvPicPr>
        <p:blipFill>
          <a:blip r:embed="rId4"/>
          <a:stretch>
            <a:fillRect/>
          </a:stretch>
        </p:blipFill>
        <p:spPr>
          <a:xfrm>
            <a:off x="5822736" y="3251533"/>
            <a:ext cx="5843377" cy="2675299"/>
          </a:xfrm>
          <a:prstGeom prst="rect">
            <a:avLst/>
          </a:prstGeom>
        </p:spPr>
      </p:pic>
      <p:sp>
        <p:nvSpPr>
          <p:cNvPr id="7" name="TextBox 6">
            <a:extLst>
              <a:ext uri="{FF2B5EF4-FFF2-40B4-BE49-F238E27FC236}">
                <a16:creationId xmlns:a16="http://schemas.microsoft.com/office/drawing/2014/main" id="{A1D1B0F2-4246-D05F-B7E9-0B37405BEC11}"/>
              </a:ext>
            </a:extLst>
          </p:cNvPr>
          <p:cNvSpPr txBox="1"/>
          <p:nvPr/>
        </p:nvSpPr>
        <p:spPr>
          <a:xfrm>
            <a:off x="437166" y="6126164"/>
            <a:ext cx="8734818"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design and site-specific factors.</a:t>
            </a:r>
          </a:p>
        </p:txBody>
      </p:sp>
    </p:spTree>
    <p:extLst>
      <p:ext uri="{BB962C8B-B14F-4D97-AF65-F5344CB8AC3E}">
        <p14:creationId xmlns:p14="http://schemas.microsoft.com/office/powerpoint/2010/main" val="2865582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173D-40D4-A1C7-1C03-2BF44B744DFE}"/>
              </a:ext>
            </a:extLst>
          </p:cNvPr>
          <p:cNvSpPr>
            <a:spLocks noGrp="1"/>
          </p:cNvSpPr>
          <p:nvPr>
            <p:ph type="title"/>
          </p:nvPr>
        </p:nvSpPr>
        <p:spPr/>
        <p:txBody>
          <a:bodyPr/>
          <a:lstStyle/>
          <a:p>
            <a:r>
              <a:rPr lang="en-US"/>
              <a:t>Sensitivity Analysis of Nearfield Modeling*</a:t>
            </a:r>
          </a:p>
        </p:txBody>
      </p:sp>
      <p:sp>
        <p:nvSpPr>
          <p:cNvPr id="3" name="Content Placeholder 2">
            <a:extLst>
              <a:ext uri="{FF2B5EF4-FFF2-40B4-BE49-F238E27FC236}">
                <a16:creationId xmlns:a16="http://schemas.microsoft.com/office/drawing/2014/main" id="{03BD7D7D-3EEF-4213-5E78-F2893F9C6084}"/>
              </a:ext>
            </a:extLst>
          </p:cNvPr>
          <p:cNvSpPr>
            <a:spLocks noGrp="1"/>
          </p:cNvSpPr>
          <p:nvPr>
            <p:ph idx="1"/>
          </p:nvPr>
        </p:nvSpPr>
        <p:spPr>
          <a:xfrm>
            <a:off x="609600" y="1375309"/>
            <a:ext cx="4029074" cy="4525963"/>
          </a:xfrm>
        </p:spPr>
        <p:txBody>
          <a:bodyPr>
            <a:normAutofit fontScale="92500" lnSpcReduction="10000"/>
          </a:bodyPr>
          <a:lstStyle/>
          <a:p>
            <a:r>
              <a:rPr lang="en-US" sz="1800">
                <a:solidFill>
                  <a:srgbClr val="000000"/>
                </a:solidFill>
                <a:effectLst/>
                <a:ea typeface="Calibri" panose="020F0502020204030204" pitchFamily="34" charset="0"/>
              </a:rPr>
              <a:t>There are 64 compass directions in the analysis. Direction 1 represents north, and ascending numbers represent a clockwise direction. </a:t>
            </a:r>
          </a:p>
          <a:p>
            <a:r>
              <a:rPr lang="en-US" sz="1800">
                <a:solidFill>
                  <a:srgbClr val="000000"/>
                </a:solidFill>
                <a:effectLst/>
                <a:ea typeface="Calibri" panose="020F0502020204030204" pitchFamily="34" charset="0"/>
              </a:rPr>
              <a:t>The double peak results are due to the meteorological conditions at the Sequoyah Nuclear Plant site, which has two dominant wind directions. </a:t>
            </a:r>
          </a:p>
          <a:p>
            <a:r>
              <a:rPr lang="en-US" sz="1800">
                <a:solidFill>
                  <a:srgbClr val="000000"/>
                </a:solidFill>
                <a:effectLst/>
                <a:ea typeface="Calibri" panose="020F0502020204030204" pitchFamily="34" charset="0"/>
              </a:rPr>
              <a:t>The RG 1.145 Full Model has the narrowest plume, and therefore it has the highest doses in the dominant wind directions. </a:t>
            </a:r>
          </a:p>
          <a:p>
            <a:r>
              <a:rPr lang="en-US" sz="1800">
                <a:solidFill>
                  <a:srgbClr val="000000"/>
                </a:solidFill>
                <a:effectLst/>
                <a:ea typeface="Calibri" panose="020F0502020204030204" pitchFamily="34" charset="0"/>
              </a:rPr>
              <a:t>The Ramsdell and </a:t>
            </a:r>
            <a:r>
              <a:rPr lang="en-US" sz="1800" err="1">
                <a:solidFill>
                  <a:srgbClr val="000000"/>
                </a:solidFill>
                <a:effectLst/>
                <a:ea typeface="Calibri" panose="020F0502020204030204" pitchFamily="34" charset="0"/>
              </a:rPr>
              <a:t>Fosmire</a:t>
            </a:r>
            <a:r>
              <a:rPr lang="en-US" sz="1800">
                <a:solidFill>
                  <a:srgbClr val="000000"/>
                </a:solidFill>
                <a:effectLst/>
                <a:ea typeface="Calibri" panose="020F0502020204030204" pitchFamily="34" charset="0"/>
              </a:rPr>
              <a:t> Model has more horizontal plume spread, creating a more uniform dose.</a:t>
            </a:r>
          </a:p>
          <a:p>
            <a:r>
              <a:rPr lang="en-US" sz="1800">
                <a:solidFill>
                  <a:srgbClr val="000000"/>
                </a:solidFill>
                <a:effectLst/>
                <a:ea typeface="Calibri" panose="020F0502020204030204" pitchFamily="34" charset="0"/>
              </a:rPr>
              <a:t>The Ramsdell and </a:t>
            </a:r>
            <a:r>
              <a:rPr lang="en-US" sz="1800" err="1">
                <a:solidFill>
                  <a:srgbClr val="000000"/>
                </a:solidFill>
                <a:effectLst/>
                <a:ea typeface="Calibri" panose="020F0502020204030204" pitchFamily="34" charset="0"/>
              </a:rPr>
              <a:t>Fosmire</a:t>
            </a:r>
            <a:r>
              <a:rPr lang="en-US" sz="1800">
                <a:solidFill>
                  <a:srgbClr val="000000"/>
                </a:solidFill>
                <a:effectLst/>
                <a:ea typeface="Calibri" panose="020F0502020204030204" pitchFamily="34" charset="0"/>
              </a:rPr>
              <a:t> Model shows a lower dose in all directions, likely because of vertical plume spread. </a:t>
            </a:r>
          </a:p>
        </p:txBody>
      </p:sp>
      <p:sp>
        <p:nvSpPr>
          <p:cNvPr id="4" name="Slide Number Placeholder 3">
            <a:extLst>
              <a:ext uri="{FF2B5EF4-FFF2-40B4-BE49-F238E27FC236}">
                <a16:creationId xmlns:a16="http://schemas.microsoft.com/office/drawing/2014/main" id="{5B46E97D-FE3D-AA08-E8DE-3736F54288D7}"/>
              </a:ext>
            </a:extLst>
          </p:cNvPr>
          <p:cNvSpPr>
            <a:spLocks noGrp="1"/>
          </p:cNvSpPr>
          <p:nvPr>
            <p:ph type="sldNum" sz="quarter" idx="12"/>
          </p:nvPr>
        </p:nvSpPr>
        <p:spPr/>
        <p:txBody>
          <a:bodyPr/>
          <a:lstStyle/>
          <a:p>
            <a:fld id="{B980B012-4B4C-0D4B-9961-39BAA1B684BE}" type="slidenum">
              <a:rPr lang="en-US" smtClean="0"/>
              <a:pPr/>
              <a:t>15</a:t>
            </a:fld>
            <a:endParaRPr lang="en-US"/>
          </a:p>
        </p:txBody>
      </p:sp>
      <p:pic>
        <p:nvPicPr>
          <p:cNvPr id="5" name="Picture 4">
            <a:extLst>
              <a:ext uri="{FF2B5EF4-FFF2-40B4-BE49-F238E27FC236}">
                <a16:creationId xmlns:a16="http://schemas.microsoft.com/office/drawing/2014/main" id="{7DA0CD8B-C8BE-969A-B47D-B19EC036962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38674" y="1658564"/>
            <a:ext cx="7446631" cy="4093266"/>
          </a:xfrm>
          <a:prstGeom prst="rect">
            <a:avLst/>
          </a:prstGeom>
          <a:noFill/>
        </p:spPr>
      </p:pic>
      <p:sp>
        <p:nvSpPr>
          <p:cNvPr id="7" name="TextBox 6">
            <a:extLst>
              <a:ext uri="{FF2B5EF4-FFF2-40B4-BE49-F238E27FC236}">
                <a16:creationId xmlns:a16="http://schemas.microsoft.com/office/drawing/2014/main" id="{BF3920F2-4F84-6CFB-E269-C346A7B813F5}"/>
              </a:ext>
            </a:extLst>
          </p:cNvPr>
          <p:cNvSpPr txBox="1"/>
          <p:nvPr/>
        </p:nvSpPr>
        <p:spPr>
          <a:xfrm>
            <a:off x="415702" y="6126164"/>
            <a:ext cx="8756282" cy="646331"/>
          </a:xfrm>
          <a:prstGeom prst="rect">
            <a:avLst/>
          </a:prstGeom>
          <a:noFill/>
        </p:spPr>
        <p:txBody>
          <a:bodyPr wrap="square" lIns="91440" tIns="45720" rIns="91440" bIns="45720" rtlCol="0" anchor="t">
            <a:spAutoFit/>
          </a:bodyPr>
          <a:lstStyle/>
          <a:p>
            <a:r>
              <a:rPr lang="en-US">
                <a:ea typeface="+mn-lt"/>
                <a:cs typeface="+mn-lt"/>
              </a:rPr>
              <a:t>*Note: Consequence results are shown to illustrate code capabilities only. Actual consequences would be based on design, site, and scenario-specific factors.</a:t>
            </a:r>
            <a:endParaRPr lang="en-US"/>
          </a:p>
        </p:txBody>
      </p:sp>
    </p:spTree>
    <p:extLst>
      <p:ext uri="{BB962C8B-B14F-4D97-AF65-F5344CB8AC3E}">
        <p14:creationId xmlns:p14="http://schemas.microsoft.com/office/powerpoint/2010/main" val="3069166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7BBD5-4B06-0766-5FF2-2FE27CE1C561}"/>
              </a:ext>
            </a:extLst>
          </p:cNvPr>
          <p:cNvSpPr>
            <a:spLocks noGrp="1"/>
          </p:cNvSpPr>
          <p:nvPr>
            <p:ph type="title"/>
          </p:nvPr>
        </p:nvSpPr>
        <p:spPr/>
        <p:txBody>
          <a:bodyPr/>
          <a:lstStyle/>
          <a:p>
            <a:r>
              <a:rPr lang="en-US"/>
              <a:t>Sensitivity Analysis of Release Timing</a:t>
            </a:r>
          </a:p>
        </p:txBody>
      </p:sp>
      <p:sp>
        <p:nvSpPr>
          <p:cNvPr id="3" name="Content Placeholder 2">
            <a:extLst>
              <a:ext uri="{FF2B5EF4-FFF2-40B4-BE49-F238E27FC236}">
                <a16:creationId xmlns:a16="http://schemas.microsoft.com/office/drawing/2014/main" id="{D17096EB-713F-13A5-CC72-A9B6F8AD3635}"/>
              </a:ext>
            </a:extLst>
          </p:cNvPr>
          <p:cNvSpPr>
            <a:spLocks noGrp="1"/>
          </p:cNvSpPr>
          <p:nvPr>
            <p:ph idx="1"/>
          </p:nvPr>
        </p:nvSpPr>
        <p:spPr>
          <a:xfrm>
            <a:off x="609600" y="1417638"/>
            <a:ext cx="10972800" cy="4525963"/>
          </a:xfrm>
        </p:spPr>
        <p:txBody>
          <a:bodyPr>
            <a:normAutofit fontScale="77500" lnSpcReduction="20000"/>
          </a:bodyPr>
          <a:lstStyle/>
          <a:p>
            <a:r>
              <a:rPr lang="en-US"/>
              <a:t>MACCS assumes that reactor shutdown occurs at the beginning of an accident scenario. MACCS begins calculating decay and ingrowth at this time. </a:t>
            </a:r>
          </a:p>
          <a:p>
            <a:r>
              <a:rPr lang="en-US"/>
              <a:t>The TOP scenario is different in that shutdown does not immediately occur. </a:t>
            </a:r>
          </a:p>
          <a:p>
            <a:r>
              <a:rPr lang="en-US"/>
              <a:t>The reactor is postulated to operate for roughly an hour when the reactor power level steadily increases. This presents a few issues in computing offsite consequences: </a:t>
            </a:r>
          </a:p>
          <a:p>
            <a:pPr lvl="1"/>
            <a:r>
              <a:rPr lang="en-US"/>
              <a:t>Since reactor shutdown does not immediately occur, the holdup time between reactor shutdown and the start of release is shorter than MACCS anticipates. </a:t>
            </a:r>
          </a:p>
          <a:p>
            <a:pPr lvl="1"/>
            <a:r>
              <a:rPr lang="en-US"/>
              <a:t>The calculation of the core inventory assumes steady-state operation. If the reactor power level changes, it may not fully represent the new composition from the shift in fission rate before shutdown. </a:t>
            </a:r>
          </a:p>
          <a:p>
            <a:pPr lvl="1"/>
            <a:r>
              <a:rPr lang="en-US"/>
              <a:t>Release can begin before reactor shutdown. MACCS is designed only to calculate decay and ingrowth from a core inventory given at a fixed time. It does not model production of fission and activation products during release. </a:t>
            </a:r>
          </a:p>
          <a:p>
            <a:endParaRPr lang="en-US"/>
          </a:p>
        </p:txBody>
      </p:sp>
      <p:sp>
        <p:nvSpPr>
          <p:cNvPr id="4" name="Slide Number Placeholder 3">
            <a:extLst>
              <a:ext uri="{FF2B5EF4-FFF2-40B4-BE49-F238E27FC236}">
                <a16:creationId xmlns:a16="http://schemas.microsoft.com/office/drawing/2014/main" id="{B356F414-0CAC-9F5B-737F-1D1FE5EA910D}"/>
              </a:ext>
            </a:extLst>
          </p:cNvPr>
          <p:cNvSpPr>
            <a:spLocks noGrp="1"/>
          </p:cNvSpPr>
          <p:nvPr>
            <p:ph type="sldNum" sz="quarter" idx="12"/>
          </p:nvPr>
        </p:nvSpPr>
        <p:spPr/>
        <p:txBody>
          <a:bodyPr/>
          <a:lstStyle/>
          <a:p>
            <a:fld id="{B980B012-4B4C-0D4B-9961-39BAA1B684BE}" type="slidenum">
              <a:rPr lang="en-US" smtClean="0"/>
              <a:pPr/>
              <a:t>16</a:t>
            </a:fld>
            <a:endParaRPr lang="en-US"/>
          </a:p>
        </p:txBody>
      </p:sp>
    </p:spTree>
    <p:extLst>
      <p:ext uri="{BB962C8B-B14F-4D97-AF65-F5344CB8AC3E}">
        <p14:creationId xmlns:p14="http://schemas.microsoft.com/office/powerpoint/2010/main" val="2864017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7623-97B9-5D3F-A4D3-9C179EF28E65}"/>
              </a:ext>
            </a:extLst>
          </p:cNvPr>
          <p:cNvSpPr>
            <a:spLocks noGrp="1"/>
          </p:cNvSpPr>
          <p:nvPr>
            <p:ph type="title"/>
          </p:nvPr>
        </p:nvSpPr>
        <p:spPr/>
        <p:txBody>
          <a:bodyPr/>
          <a:lstStyle/>
          <a:p>
            <a:r>
              <a:rPr lang="en-US"/>
              <a:t>Sensitivity Analysis of Release Timing</a:t>
            </a:r>
          </a:p>
        </p:txBody>
      </p:sp>
      <p:sp>
        <p:nvSpPr>
          <p:cNvPr id="3" name="Content Placeholder 2">
            <a:extLst>
              <a:ext uri="{FF2B5EF4-FFF2-40B4-BE49-F238E27FC236}">
                <a16:creationId xmlns:a16="http://schemas.microsoft.com/office/drawing/2014/main" id="{E851A384-B633-1BC9-4AD2-22D736C493FA}"/>
              </a:ext>
            </a:extLst>
          </p:cNvPr>
          <p:cNvSpPr>
            <a:spLocks noGrp="1"/>
          </p:cNvSpPr>
          <p:nvPr>
            <p:ph idx="1"/>
          </p:nvPr>
        </p:nvSpPr>
        <p:spPr>
          <a:xfrm>
            <a:off x="609600" y="1600201"/>
            <a:ext cx="4145139" cy="4525963"/>
          </a:xfrm>
        </p:spPr>
        <p:txBody>
          <a:bodyPr>
            <a:normAutofit fontScale="62500" lnSpcReduction="20000"/>
          </a:bodyPr>
          <a:lstStyle/>
          <a:p>
            <a:r>
              <a:rPr lang="en-US"/>
              <a:t>A shift in the release timing impacts the dose. This sensitivity evaluates the dose over a 7-day exposure period. </a:t>
            </a:r>
          </a:p>
          <a:p>
            <a:r>
              <a:rPr lang="en-US"/>
              <a:t>The TOP release has a start time of 0.94 hours; a shift of -0.94 hours represents an immediate release.</a:t>
            </a:r>
          </a:p>
          <a:p>
            <a:r>
              <a:rPr lang="en-US"/>
              <a:t>Despite a shift by up to 4 days, the projected dose remained within about 6 percent. </a:t>
            </a:r>
          </a:p>
          <a:p>
            <a:r>
              <a:rPr lang="en-US"/>
              <a:t>Nearly half of this range (3 percent) can be attributed to a change in release timing of just 3 hours (i.e., from -0.94 to 2 hours). </a:t>
            </a:r>
          </a:p>
        </p:txBody>
      </p:sp>
      <p:sp>
        <p:nvSpPr>
          <p:cNvPr id="4" name="Slide Number Placeholder 3">
            <a:extLst>
              <a:ext uri="{FF2B5EF4-FFF2-40B4-BE49-F238E27FC236}">
                <a16:creationId xmlns:a16="http://schemas.microsoft.com/office/drawing/2014/main" id="{863492DB-C8C7-56FA-101B-63165DC6912D}"/>
              </a:ext>
            </a:extLst>
          </p:cNvPr>
          <p:cNvSpPr>
            <a:spLocks noGrp="1"/>
          </p:cNvSpPr>
          <p:nvPr>
            <p:ph type="sldNum" sz="quarter" idx="12"/>
          </p:nvPr>
        </p:nvSpPr>
        <p:spPr/>
        <p:txBody>
          <a:bodyPr/>
          <a:lstStyle/>
          <a:p>
            <a:fld id="{B980B012-4B4C-0D4B-9961-39BAA1B684BE}" type="slidenum">
              <a:rPr lang="en-US" smtClean="0"/>
              <a:pPr/>
              <a:t>17</a:t>
            </a:fld>
            <a:endParaRPr lang="en-US"/>
          </a:p>
        </p:txBody>
      </p:sp>
      <p:pic>
        <p:nvPicPr>
          <p:cNvPr id="5" name="Picture 4">
            <a:extLst>
              <a:ext uri="{FF2B5EF4-FFF2-40B4-BE49-F238E27FC236}">
                <a16:creationId xmlns:a16="http://schemas.microsoft.com/office/drawing/2014/main" id="{400870D3-91FA-7B31-0A9D-9FC9919F016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23088" y="1552577"/>
            <a:ext cx="7202330" cy="4332310"/>
          </a:xfrm>
          <a:prstGeom prst="rect">
            <a:avLst/>
          </a:prstGeom>
          <a:noFill/>
        </p:spPr>
      </p:pic>
      <p:sp>
        <p:nvSpPr>
          <p:cNvPr id="7" name="TextBox 6">
            <a:extLst>
              <a:ext uri="{FF2B5EF4-FFF2-40B4-BE49-F238E27FC236}">
                <a16:creationId xmlns:a16="http://schemas.microsoft.com/office/drawing/2014/main" id="{C09B1676-D153-78FB-38DA-DF0E0F216156}"/>
              </a:ext>
            </a:extLst>
          </p:cNvPr>
          <p:cNvSpPr txBox="1"/>
          <p:nvPr/>
        </p:nvSpPr>
        <p:spPr>
          <a:xfrm>
            <a:off x="434670" y="6117304"/>
            <a:ext cx="8737314" cy="65519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design and site-specific factors.</a:t>
            </a:r>
          </a:p>
        </p:txBody>
      </p:sp>
    </p:spTree>
    <p:extLst>
      <p:ext uri="{BB962C8B-B14F-4D97-AF65-F5344CB8AC3E}">
        <p14:creationId xmlns:p14="http://schemas.microsoft.com/office/powerpoint/2010/main" val="648720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BB43D-642A-1E0B-4A53-A4DB89DF7628}"/>
              </a:ext>
            </a:extLst>
          </p:cNvPr>
          <p:cNvSpPr>
            <a:spLocks noGrp="1"/>
          </p:cNvSpPr>
          <p:nvPr>
            <p:ph type="title"/>
          </p:nvPr>
        </p:nvSpPr>
        <p:spPr/>
        <p:txBody>
          <a:bodyPr/>
          <a:lstStyle/>
          <a:p>
            <a:r>
              <a:rPr lang="en-US"/>
              <a:t>Summary Results</a:t>
            </a:r>
          </a:p>
        </p:txBody>
      </p:sp>
      <p:sp>
        <p:nvSpPr>
          <p:cNvPr id="3" name="Content Placeholder 2">
            <a:extLst>
              <a:ext uri="{FF2B5EF4-FFF2-40B4-BE49-F238E27FC236}">
                <a16:creationId xmlns:a16="http://schemas.microsoft.com/office/drawing/2014/main" id="{13463D2E-8F91-8084-088D-669397AFE347}"/>
              </a:ext>
            </a:extLst>
          </p:cNvPr>
          <p:cNvSpPr>
            <a:spLocks noGrp="1"/>
          </p:cNvSpPr>
          <p:nvPr>
            <p:ph idx="1"/>
          </p:nvPr>
        </p:nvSpPr>
        <p:spPr>
          <a:xfrm>
            <a:off x="609599" y="1192696"/>
            <a:ext cx="11128513" cy="4750905"/>
          </a:xfrm>
        </p:spPr>
        <p:txBody>
          <a:bodyPr>
            <a:normAutofit/>
          </a:bodyPr>
          <a:lstStyle/>
          <a:p>
            <a:r>
              <a:rPr lang="en-US" sz="2000"/>
              <a:t>The MELCOR analysis selected accident conditions during a TOP accident scenario that produced an example source term of the INL Design A conceptual design.</a:t>
            </a:r>
          </a:p>
          <a:p>
            <a:r>
              <a:rPr lang="en-US" sz="2000"/>
              <a:t>The sensitivity analysis of the nearfield models using the weather conditions of the Sequoyah Nuclear Plant site shows the following:</a:t>
            </a:r>
          </a:p>
          <a:p>
            <a:pPr lvl="1"/>
            <a:r>
              <a:rPr lang="en-US" sz="1600"/>
              <a:t>The RG 1.145 Full Model has the highest peak dose.</a:t>
            </a:r>
          </a:p>
          <a:p>
            <a:pPr lvl="1"/>
            <a:r>
              <a:rPr lang="en-US" sz="1600"/>
              <a:t>The Ramsdell and </a:t>
            </a:r>
            <a:r>
              <a:rPr lang="en-US" sz="1600" err="1"/>
              <a:t>Fosmire</a:t>
            </a:r>
            <a:r>
              <a:rPr lang="en-US" sz="1600"/>
              <a:t> Model has the most plume spread.</a:t>
            </a:r>
          </a:p>
          <a:p>
            <a:pPr lvl="1"/>
            <a:r>
              <a:rPr lang="en-US" sz="1600"/>
              <a:t>The two RG 1.145 Models align quickly after 1 km. </a:t>
            </a:r>
          </a:p>
          <a:p>
            <a:pPr lvl="1"/>
            <a:r>
              <a:rPr lang="en-US" sz="1600"/>
              <a:t>The Ramsdell and </a:t>
            </a:r>
            <a:r>
              <a:rPr lang="en-US" sz="1600" err="1"/>
              <a:t>Fosmire</a:t>
            </a:r>
            <a:r>
              <a:rPr lang="en-US" sz="1600"/>
              <a:t> Model may not align the RG 1.145 Models until 40 km (25 mi).</a:t>
            </a:r>
          </a:p>
          <a:p>
            <a:r>
              <a:rPr lang="en-US" sz="2000"/>
              <a:t>The other sensitivity analyses show the following:</a:t>
            </a:r>
          </a:p>
          <a:p>
            <a:pPr lvl="1"/>
            <a:r>
              <a:rPr lang="en-US" sz="1600"/>
              <a:t>Exposure to ground contamination over the long term is the dominant contributor to the overall lifetime dose projection in this example.</a:t>
            </a:r>
          </a:p>
          <a:p>
            <a:pPr lvl="1"/>
            <a:r>
              <a:rPr lang="en-US" sz="1600"/>
              <a:t>The use of an expanded subset of radionuclides in this example consequence analysis showed only a minimal increase in consequence.</a:t>
            </a:r>
          </a:p>
          <a:p>
            <a:pPr lvl="1"/>
            <a:r>
              <a:rPr lang="en-US" sz="1600"/>
              <a:t>A shift in the release timing for this example source term has a small impact on the projected peak dose. </a:t>
            </a:r>
          </a:p>
        </p:txBody>
      </p:sp>
      <p:sp>
        <p:nvSpPr>
          <p:cNvPr id="4" name="Slide Number Placeholder 3">
            <a:extLst>
              <a:ext uri="{FF2B5EF4-FFF2-40B4-BE49-F238E27FC236}">
                <a16:creationId xmlns:a16="http://schemas.microsoft.com/office/drawing/2014/main" id="{E9F12CCB-05F0-9226-C1F2-54AFDEC0CB35}"/>
              </a:ext>
            </a:extLst>
          </p:cNvPr>
          <p:cNvSpPr>
            <a:spLocks noGrp="1"/>
          </p:cNvSpPr>
          <p:nvPr>
            <p:ph type="sldNum" sz="quarter" idx="12"/>
          </p:nvPr>
        </p:nvSpPr>
        <p:spPr/>
        <p:txBody>
          <a:bodyPr/>
          <a:lstStyle/>
          <a:p>
            <a:fld id="{B980B012-4B4C-0D4B-9961-39BAA1B684BE}" type="slidenum">
              <a:rPr lang="en-US" smtClean="0"/>
              <a:pPr/>
              <a:t>18</a:t>
            </a:fld>
            <a:endParaRPr lang="en-US"/>
          </a:p>
        </p:txBody>
      </p:sp>
    </p:spTree>
    <p:extLst>
      <p:ext uri="{BB962C8B-B14F-4D97-AF65-F5344CB8AC3E}">
        <p14:creationId xmlns:p14="http://schemas.microsoft.com/office/powerpoint/2010/main" val="20804314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BB43D-642A-1E0B-4A53-A4DB89DF7628}"/>
              </a:ext>
            </a:extLst>
          </p:cNvPr>
          <p:cNvSpPr>
            <a:spLocks noGrp="1"/>
          </p:cNvSpPr>
          <p:nvPr>
            <p:ph type="title"/>
          </p:nvPr>
        </p:nvSpPr>
        <p:spPr/>
        <p:txBody>
          <a:bodyPr/>
          <a:lstStyle/>
          <a:p>
            <a:r>
              <a:rPr lang="en-US"/>
              <a:t>Conclusions</a:t>
            </a:r>
          </a:p>
        </p:txBody>
      </p:sp>
      <p:sp>
        <p:nvSpPr>
          <p:cNvPr id="3" name="Content Placeholder 2">
            <a:extLst>
              <a:ext uri="{FF2B5EF4-FFF2-40B4-BE49-F238E27FC236}">
                <a16:creationId xmlns:a16="http://schemas.microsoft.com/office/drawing/2014/main" id="{13463D2E-8F91-8084-088D-669397AFE347}"/>
              </a:ext>
            </a:extLst>
          </p:cNvPr>
          <p:cNvSpPr>
            <a:spLocks noGrp="1"/>
          </p:cNvSpPr>
          <p:nvPr>
            <p:ph idx="1"/>
          </p:nvPr>
        </p:nvSpPr>
        <p:spPr/>
        <p:txBody>
          <a:bodyPr>
            <a:normAutofit fontScale="62500" lnSpcReduction="20000"/>
          </a:bodyPr>
          <a:lstStyle/>
          <a:p>
            <a:r>
              <a:rPr lang="en-US"/>
              <a:t>The results of our evaluation confirm that, despite some limitations, analysts can use the flexibility of the MACCS code to analyze the offsite consequences of an advanced reactor design under a postulated accident scenario.  </a:t>
            </a:r>
          </a:p>
          <a:p>
            <a:r>
              <a:rPr lang="en-US"/>
              <a:t>The evaluation exercise provided valuable practical experience in implementing new ORIGEN inventories and MELCOR source terms in MACCS.</a:t>
            </a:r>
          </a:p>
          <a:p>
            <a:r>
              <a:rPr lang="en-US"/>
              <a:t>As new source terms of new and advanced reactor designs become available, RES staff may assess whether further enhancements to the MACCS code are needed. </a:t>
            </a:r>
          </a:p>
          <a:p>
            <a:r>
              <a:rPr lang="en-US"/>
              <a:t>The project has identified several candidate future research activities: </a:t>
            </a:r>
          </a:p>
          <a:p>
            <a:pPr lvl="1"/>
            <a:r>
              <a:rPr lang="en-US"/>
              <a:t>continue to demonstrate MACCS capabilities using as input the core radionuclide inventory and atmospheric release from the example SCALE and MELCOR demonstration calculations,</a:t>
            </a:r>
          </a:p>
          <a:p>
            <a:pPr lvl="1"/>
            <a:r>
              <a:rPr lang="en-US"/>
              <a:t>continue the evaluation of radionuclides in non-LWR inventories important to dose and expanding these evaluations to include ingestion doses,</a:t>
            </a:r>
          </a:p>
          <a:p>
            <a:pPr lvl="1"/>
            <a:r>
              <a:rPr lang="en-US"/>
              <a:t>develop a method to analyze or conservatively bound accidents with simultaneous release and fission, and</a:t>
            </a:r>
          </a:p>
          <a:p>
            <a:pPr lvl="1"/>
            <a:r>
              <a:rPr lang="en-US"/>
              <a:t>develop methods to analyze or conservatively bound the impact of additional radionuclide chemical and physical forms and how they may transform in the environment.</a:t>
            </a:r>
          </a:p>
        </p:txBody>
      </p:sp>
      <p:sp>
        <p:nvSpPr>
          <p:cNvPr id="4" name="Slide Number Placeholder 3">
            <a:extLst>
              <a:ext uri="{FF2B5EF4-FFF2-40B4-BE49-F238E27FC236}">
                <a16:creationId xmlns:a16="http://schemas.microsoft.com/office/drawing/2014/main" id="{E9F12CCB-05F0-9226-C1F2-54AFDEC0CB35}"/>
              </a:ext>
            </a:extLst>
          </p:cNvPr>
          <p:cNvSpPr>
            <a:spLocks noGrp="1"/>
          </p:cNvSpPr>
          <p:nvPr>
            <p:ph type="sldNum" sz="quarter" idx="12"/>
          </p:nvPr>
        </p:nvSpPr>
        <p:spPr/>
        <p:txBody>
          <a:bodyPr/>
          <a:lstStyle/>
          <a:p>
            <a:fld id="{B980B012-4B4C-0D4B-9961-39BAA1B684BE}" type="slidenum">
              <a:rPr lang="en-US" smtClean="0"/>
              <a:pPr/>
              <a:t>19</a:t>
            </a:fld>
            <a:endParaRPr lang="en-US"/>
          </a:p>
        </p:txBody>
      </p:sp>
    </p:spTree>
    <p:extLst>
      <p:ext uri="{BB962C8B-B14F-4D97-AF65-F5344CB8AC3E}">
        <p14:creationId xmlns:p14="http://schemas.microsoft.com/office/powerpoint/2010/main" val="3595574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778EC-4C13-284E-EA42-CF3156D9DF89}"/>
              </a:ext>
            </a:extLst>
          </p:cNvPr>
          <p:cNvSpPr>
            <a:spLocks noGrp="1"/>
          </p:cNvSpPr>
          <p:nvPr>
            <p:ph type="title"/>
          </p:nvPr>
        </p:nvSpPr>
        <p:spPr/>
        <p:txBody>
          <a:bodyPr/>
          <a:lstStyle/>
          <a:p>
            <a:r>
              <a:rPr lang="en-US"/>
              <a:t>Purpose</a:t>
            </a:r>
          </a:p>
        </p:txBody>
      </p:sp>
      <p:sp>
        <p:nvSpPr>
          <p:cNvPr id="3" name="Content Placeholder 2">
            <a:extLst>
              <a:ext uri="{FF2B5EF4-FFF2-40B4-BE49-F238E27FC236}">
                <a16:creationId xmlns:a16="http://schemas.microsoft.com/office/drawing/2014/main" id="{1FBC7268-BF39-CF7F-2313-9CC9F1CFD4B4}"/>
              </a:ext>
            </a:extLst>
          </p:cNvPr>
          <p:cNvSpPr>
            <a:spLocks noGrp="1"/>
          </p:cNvSpPr>
          <p:nvPr>
            <p:ph idx="1"/>
          </p:nvPr>
        </p:nvSpPr>
        <p:spPr>
          <a:xfrm>
            <a:off x="609600" y="1417638"/>
            <a:ext cx="10972800" cy="4525963"/>
          </a:xfrm>
        </p:spPr>
        <p:txBody>
          <a:bodyPr vert="horz" lIns="91440" tIns="45720" rIns="91440" bIns="45720" rtlCol="0" anchor="t">
            <a:normAutofit fontScale="77500" lnSpcReduction="20000"/>
          </a:bodyPr>
          <a:lstStyle/>
          <a:p>
            <a:r>
              <a:rPr lang="en-US"/>
              <a:t>The purpose of this project was to: </a:t>
            </a:r>
          </a:p>
          <a:p>
            <a:pPr lvl="1"/>
            <a:r>
              <a:rPr lang="en-US"/>
              <a:t>Assess the capabilities of the MACCS code to analyze a selected conceptual advanced reactor design under a postulated accident scenario.</a:t>
            </a:r>
          </a:p>
          <a:p>
            <a:pPr lvl="1"/>
            <a:r>
              <a:rPr lang="en-US"/>
              <a:t>Identify potential gaps that may exist in conducting such an analysis, both technical and practical. </a:t>
            </a:r>
            <a:endParaRPr lang="en-US">
              <a:cs typeface="Calibri"/>
            </a:endParaRPr>
          </a:p>
          <a:p>
            <a:pPr lvl="1"/>
            <a:r>
              <a:rPr lang="en-US"/>
              <a:t>Exercise new models (e.g., nearfield models) and new settings (i.e., inventory and source term) in the MACCS code for the selected advanced reactor design.</a:t>
            </a:r>
            <a:endParaRPr lang="en-US">
              <a:cs typeface="Calibri"/>
            </a:endParaRPr>
          </a:p>
          <a:p>
            <a:endParaRPr lang="en-US"/>
          </a:p>
          <a:p>
            <a:r>
              <a:rPr lang="en-US"/>
              <a:t>The project continued similar code readiness work using SCALE and MELCOR:</a:t>
            </a:r>
            <a:endParaRPr lang="en-US">
              <a:cs typeface="Calibri"/>
            </a:endParaRPr>
          </a:p>
          <a:p>
            <a:pPr lvl="1"/>
            <a:r>
              <a:rPr lang="en-US"/>
              <a:t>Oak Ridge National Lab (ORNL) developed a SCALE model to compute the radionuclide core inventory of the Idaho National Lab (INL) Design A conceptual reactor design. </a:t>
            </a:r>
            <a:endParaRPr lang="en-US">
              <a:cs typeface="Calibri"/>
            </a:endParaRPr>
          </a:p>
          <a:p>
            <a:pPr lvl="1"/>
            <a:r>
              <a:rPr lang="en-US"/>
              <a:t>Sandia National Labs (SNL) developed a MELCOR model to simulate postulated accidents of the INL Design A conceptual reactor design.</a:t>
            </a:r>
            <a:endParaRPr lang="en-US">
              <a:cs typeface="Calibri"/>
            </a:endParaRPr>
          </a:p>
        </p:txBody>
      </p:sp>
      <p:sp>
        <p:nvSpPr>
          <p:cNvPr id="4" name="Slide Number Placeholder 3">
            <a:extLst>
              <a:ext uri="{FF2B5EF4-FFF2-40B4-BE49-F238E27FC236}">
                <a16:creationId xmlns:a16="http://schemas.microsoft.com/office/drawing/2014/main" id="{A0809A40-5A44-DA4C-8D51-EF4EA125AB81}"/>
              </a:ext>
            </a:extLst>
          </p:cNvPr>
          <p:cNvSpPr>
            <a:spLocks noGrp="1"/>
          </p:cNvSpPr>
          <p:nvPr>
            <p:ph type="sldNum" sz="quarter" idx="12"/>
          </p:nvPr>
        </p:nvSpPr>
        <p:spPr/>
        <p:txBody>
          <a:bodyPr/>
          <a:lstStyle/>
          <a:p>
            <a:fld id="{B980B012-4B4C-0D4B-9961-39BAA1B684BE}" type="slidenum">
              <a:rPr lang="en-US" smtClean="0"/>
              <a:pPr/>
              <a:t>2</a:t>
            </a:fld>
            <a:endParaRPr lang="en-US"/>
          </a:p>
        </p:txBody>
      </p:sp>
    </p:spTree>
    <p:extLst>
      <p:ext uri="{BB962C8B-B14F-4D97-AF65-F5344CB8AC3E}">
        <p14:creationId xmlns:p14="http://schemas.microsoft.com/office/powerpoint/2010/main" val="38226841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D1378-318B-F3F0-FB6F-B174A6BA046B}"/>
              </a:ext>
            </a:extLst>
          </p:cNvPr>
          <p:cNvSpPr>
            <a:spLocks noGrp="1"/>
          </p:cNvSpPr>
          <p:nvPr>
            <p:ph type="title"/>
          </p:nvPr>
        </p:nvSpPr>
        <p:spPr/>
        <p:txBody>
          <a:bodyPr/>
          <a:lstStyle/>
          <a:p>
            <a:r>
              <a:rPr lang="en-US"/>
              <a:t>Questions?</a:t>
            </a:r>
          </a:p>
        </p:txBody>
      </p:sp>
      <p:sp>
        <p:nvSpPr>
          <p:cNvPr id="3" name="Content Placeholder 2">
            <a:extLst>
              <a:ext uri="{FF2B5EF4-FFF2-40B4-BE49-F238E27FC236}">
                <a16:creationId xmlns:a16="http://schemas.microsoft.com/office/drawing/2014/main" id="{44917129-9AEA-2332-EE54-3DA70561870F}"/>
              </a:ext>
            </a:extLst>
          </p:cNvPr>
          <p:cNvSpPr>
            <a:spLocks noGrp="1"/>
          </p:cNvSpPr>
          <p:nvPr>
            <p:ph idx="1"/>
          </p:nvPr>
        </p:nvSpPr>
        <p:spPr>
          <a:xfrm>
            <a:off x="609600" y="1600202"/>
            <a:ext cx="10972800" cy="4573586"/>
          </a:xfrm>
        </p:spPr>
        <p:txBody>
          <a:bodyPr>
            <a:normAutofit fontScale="55000" lnSpcReduction="20000"/>
          </a:bodyPr>
          <a:lstStyle/>
          <a:p>
            <a:pPr algn="l"/>
            <a:r>
              <a:rPr lang="en-US"/>
              <a:t>A. Nosek, “MACCS Consequence Analysis Demonstration Calculations for an Example Heat Pipe Reactor Source Term,” U.S. Nuclear Regulatory Commission, March 2023, Agencywide Documents Access and Management System Accession No. </a:t>
            </a:r>
            <a:r>
              <a:rPr lang="en-US">
                <a:hlinkClick r:id="rId3"/>
              </a:rPr>
              <a:t>ML23045A044</a:t>
            </a:r>
          </a:p>
          <a:p>
            <a:pPr algn="l"/>
            <a:r>
              <a:rPr lang="en-US"/>
              <a:t>E. Walker, S.E. </a:t>
            </a:r>
            <a:r>
              <a:rPr lang="en-US" err="1"/>
              <a:t>Skutnik</a:t>
            </a:r>
            <a:r>
              <a:rPr lang="en-US"/>
              <a:t>, W.A. Wieselquist, A. Shaw, and F. </a:t>
            </a:r>
            <a:r>
              <a:rPr lang="en-US" err="1"/>
              <a:t>Bostelmann</a:t>
            </a:r>
            <a:r>
              <a:rPr lang="en-US"/>
              <a:t>, “SCALE Modeling of the Fast-Spectrum Heat Pipe Reactor,” ORNL/TM-2021/2021, Oak Ridge National Laboratory, Oak Ridge, Tennessee, 2021, </a:t>
            </a:r>
            <a:r>
              <a:rPr lang="en-US">
                <a:hlinkClick r:id="rId4"/>
              </a:rPr>
              <a:t>ML22158A054</a:t>
            </a:r>
            <a:r>
              <a:rPr lang="en-US"/>
              <a:t>.</a:t>
            </a:r>
          </a:p>
          <a:p>
            <a:pPr algn="l"/>
            <a:r>
              <a:rPr lang="en-US"/>
              <a:t>K. Wagner, C. </a:t>
            </a:r>
            <a:r>
              <a:rPr lang="en-US" err="1"/>
              <a:t>Faucett</a:t>
            </a:r>
            <a:r>
              <a:rPr lang="en-US"/>
              <a:t>, R. Schmidt, and D. Luxat, “MELCOR Accident Progression and Source Term Demonstration Calculations for a Heat Pipe Reactor,” SAND2022-2745, Sandia National Laboratories, Albuquerque, New Mexico, March 2022, </a:t>
            </a:r>
            <a:r>
              <a:rPr lang="en-US">
                <a:hlinkClick r:id="rId5"/>
              </a:rPr>
              <a:t>ML22144A188</a:t>
            </a:r>
            <a:r>
              <a:rPr lang="en-US"/>
              <a:t>. </a:t>
            </a:r>
          </a:p>
          <a:p>
            <a:pPr algn="l"/>
            <a:r>
              <a:rPr lang="en-US"/>
              <a:t>K.A. Clavier, D.J. Clayton, and C. </a:t>
            </a:r>
            <a:r>
              <a:rPr lang="en-US" err="1"/>
              <a:t>Faucett</a:t>
            </a:r>
            <a:r>
              <a:rPr lang="en-US"/>
              <a:t>, “Quantitative Assessment for Advanced Reactor Radioisotope Screening Utilizing a Heat Pipe Reactor Inventory,” SAND2022-12018, Sandia National Laboratories, Albuquerque, New Mexico, September 2022, </a:t>
            </a:r>
            <a:r>
              <a:rPr lang="en-US">
                <a:hlinkClick r:id="rId6"/>
              </a:rPr>
              <a:t>ML22270A046</a:t>
            </a:r>
            <a:r>
              <a:rPr lang="en-US"/>
              <a:t>.</a:t>
            </a:r>
          </a:p>
          <a:p>
            <a:pPr algn="l"/>
            <a:r>
              <a:rPr lang="en-US"/>
              <a:t>Sandia National Laboratories, “Technical Bases for Consequence Analysis Using MACCS (MELCOR Accident Consequence Code System),” NUREG/CR-7270, U.S. Nuclear Regulatory Commission, Washington, DC, October 2022, </a:t>
            </a:r>
            <a:r>
              <a:rPr lang="en-US">
                <a:hlinkClick r:id="rId7"/>
              </a:rPr>
              <a:t>ML22294A091</a:t>
            </a:r>
            <a:r>
              <a:rPr lang="en-US"/>
              <a:t>. </a:t>
            </a:r>
          </a:p>
          <a:p>
            <a:pPr algn="l"/>
            <a:r>
              <a:rPr lang="en-US"/>
              <a:t>D.J. Clayton, “Implementation of Additional Models into the MACCS Code for Nearfield Consequence Analysis,” SAND2021-6924, Sandia National Laboratories, Albuquerque, New Mexico, June 2021, </a:t>
            </a:r>
            <a:r>
              <a:rPr lang="en-US">
                <a:hlinkClick r:id="rId8"/>
              </a:rPr>
              <a:t>ML21257A120</a:t>
            </a:r>
            <a:r>
              <a:rPr lang="en-US"/>
              <a:t>.</a:t>
            </a:r>
          </a:p>
        </p:txBody>
      </p:sp>
      <p:sp>
        <p:nvSpPr>
          <p:cNvPr id="4" name="Slide Number Placeholder 3">
            <a:extLst>
              <a:ext uri="{FF2B5EF4-FFF2-40B4-BE49-F238E27FC236}">
                <a16:creationId xmlns:a16="http://schemas.microsoft.com/office/drawing/2014/main" id="{FF833052-259F-3937-75B5-555D61CCEA1F}"/>
              </a:ext>
            </a:extLst>
          </p:cNvPr>
          <p:cNvSpPr>
            <a:spLocks noGrp="1"/>
          </p:cNvSpPr>
          <p:nvPr>
            <p:ph type="sldNum" sz="quarter" idx="12"/>
          </p:nvPr>
        </p:nvSpPr>
        <p:spPr/>
        <p:txBody>
          <a:bodyPr/>
          <a:lstStyle/>
          <a:p>
            <a:fld id="{B980B012-4B4C-0D4B-9961-39BAA1B684BE}" type="slidenum">
              <a:rPr lang="en-US" smtClean="0"/>
              <a:pPr/>
              <a:t>20</a:t>
            </a:fld>
            <a:endParaRPr lang="en-US"/>
          </a:p>
        </p:txBody>
      </p:sp>
    </p:spTree>
    <p:extLst>
      <p:ext uri="{BB962C8B-B14F-4D97-AF65-F5344CB8AC3E}">
        <p14:creationId xmlns:p14="http://schemas.microsoft.com/office/powerpoint/2010/main" val="2627662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74357-E85D-3B92-5739-5D3C650AB02B}"/>
              </a:ext>
            </a:extLst>
          </p:cNvPr>
          <p:cNvSpPr>
            <a:spLocks noGrp="1"/>
          </p:cNvSpPr>
          <p:nvPr>
            <p:ph type="title"/>
          </p:nvPr>
        </p:nvSpPr>
        <p:spPr/>
        <p:txBody>
          <a:bodyPr/>
          <a:lstStyle/>
          <a:p>
            <a:r>
              <a:rPr lang="en-US"/>
              <a:t>Project Approach</a:t>
            </a:r>
          </a:p>
        </p:txBody>
      </p:sp>
      <p:sp>
        <p:nvSpPr>
          <p:cNvPr id="3" name="Content Placeholder 2">
            <a:extLst>
              <a:ext uri="{FF2B5EF4-FFF2-40B4-BE49-F238E27FC236}">
                <a16:creationId xmlns:a16="http://schemas.microsoft.com/office/drawing/2014/main" id="{435F05C4-0772-3971-F223-67920213A94D}"/>
              </a:ext>
            </a:extLst>
          </p:cNvPr>
          <p:cNvSpPr>
            <a:spLocks noGrp="1"/>
          </p:cNvSpPr>
          <p:nvPr>
            <p:ph idx="1"/>
          </p:nvPr>
        </p:nvSpPr>
        <p:spPr>
          <a:xfrm>
            <a:off x="609599" y="1600201"/>
            <a:ext cx="11126771" cy="4525963"/>
          </a:xfrm>
        </p:spPr>
        <p:txBody>
          <a:bodyPr vert="horz" lIns="91440" tIns="45720" rIns="91440" bIns="45720" rtlCol="0" anchor="t">
            <a:normAutofit/>
          </a:bodyPr>
          <a:lstStyle/>
          <a:p>
            <a:r>
              <a:rPr lang="en-US" dirty="0"/>
              <a:t>All MACCS analyses used the following inputs:</a:t>
            </a:r>
          </a:p>
          <a:p>
            <a:pPr lvl="1"/>
            <a:r>
              <a:rPr lang="en-US" dirty="0"/>
              <a:t>An example inventory from a demonstration SCALE model (ORNL/TM 2021/2021)</a:t>
            </a:r>
            <a:endParaRPr lang="en-US" dirty="0">
              <a:cs typeface="Calibri"/>
            </a:endParaRPr>
          </a:p>
          <a:p>
            <a:pPr lvl="1"/>
            <a:r>
              <a:rPr lang="en-US" dirty="0"/>
              <a:t>An example source term and reactor building dimensions from a MELCOR demonstration model (SAND2022-2745)</a:t>
            </a:r>
            <a:endParaRPr lang="en-US" dirty="0">
              <a:cs typeface="Calibri"/>
            </a:endParaRPr>
          </a:p>
          <a:p>
            <a:pPr lvl="1"/>
            <a:r>
              <a:rPr lang="en-US" dirty="0"/>
              <a:t>Weather and regional characteristics from an existing (Sequoyah Nuclear Plant) site</a:t>
            </a:r>
            <a:endParaRPr lang="en-US" dirty="0">
              <a:cs typeface="Calibri"/>
            </a:endParaRPr>
          </a:p>
          <a:p>
            <a:pPr lvl="1"/>
            <a:r>
              <a:rPr lang="en-US" dirty="0"/>
              <a:t>Other general settings defined in the MACCS parameter guidance report (NUREG/CR-7270)</a:t>
            </a:r>
            <a:endParaRPr lang="en-US" dirty="0">
              <a:cs typeface="Calibri"/>
            </a:endParaRPr>
          </a:p>
        </p:txBody>
      </p:sp>
      <p:sp>
        <p:nvSpPr>
          <p:cNvPr id="4" name="Slide Number Placeholder 3">
            <a:extLst>
              <a:ext uri="{FF2B5EF4-FFF2-40B4-BE49-F238E27FC236}">
                <a16:creationId xmlns:a16="http://schemas.microsoft.com/office/drawing/2014/main" id="{1A189777-B202-2CAD-3FD8-315F300EF649}"/>
              </a:ext>
            </a:extLst>
          </p:cNvPr>
          <p:cNvSpPr>
            <a:spLocks noGrp="1"/>
          </p:cNvSpPr>
          <p:nvPr>
            <p:ph type="sldNum" sz="quarter" idx="12"/>
          </p:nvPr>
        </p:nvSpPr>
        <p:spPr/>
        <p:txBody>
          <a:bodyPr/>
          <a:lstStyle/>
          <a:p>
            <a:fld id="{B980B012-4B4C-0D4B-9961-39BAA1B684BE}" type="slidenum">
              <a:rPr lang="en-US" smtClean="0"/>
              <a:pPr/>
              <a:t>3</a:t>
            </a:fld>
            <a:endParaRPr lang="en-US"/>
          </a:p>
        </p:txBody>
      </p:sp>
    </p:spTree>
    <p:extLst>
      <p:ext uri="{BB962C8B-B14F-4D97-AF65-F5344CB8AC3E}">
        <p14:creationId xmlns:p14="http://schemas.microsoft.com/office/powerpoint/2010/main" val="1288698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74357-E85D-3B92-5739-5D3C650AB02B}"/>
              </a:ext>
            </a:extLst>
          </p:cNvPr>
          <p:cNvSpPr>
            <a:spLocks noGrp="1"/>
          </p:cNvSpPr>
          <p:nvPr>
            <p:ph type="title"/>
          </p:nvPr>
        </p:nvSpPr>
        <p:spPr/>
        <p:txBody>
          <a:bodyPr/>
          <a:lstStyle/>
          <a:p>
            <a:r>
              <a:rPr lang="en-US"/>
              <a:t>Project Approach</a:t>
            </a:r>
          </a:p>
        </p:txBody>
      </p:sp>
      <p:sp>
        <p:nvSpPr>
          <p:cNvPr id="3" name="Content Placeholder 2">
            <a:extLst>
              <a:ext uri="{FF2B5EF4-FFF2-40B4-BE49-F238E27FC236}">
                <a16:creationId xmlns:a16="http://schemas.microsoft.com/office/drawing/2014/main" id="{435F05C4-0772-3971-F223-67920213A94D}"/>
              </a:ext>
            </a:extLst>
          </p:cNvPr>
          <p:cNvSpPr>
            <a:spLocks noGrp="1"/>
          </p:cNvSpPr>
          <p:nvPr>
            <p:ph idx="1"/>
          </p:nvPr>
        </p:nvSpPr>
        <p:spPr/>
        <p:txBody>
          <a:bodyPr vert="horz" lIns="91440" tIns="45720" rIns="91440" bIns="45720" rtlCol="0" anchor="t">
            <a:normAutofit lnSpcReduction="10000"/>
          </a:bodyPr>
          <a:lstStyle/>
          <a:p>
            <a:r>
              <a:rPr lang="en-US"/>
              <a:t>The main analysis used the following settings:</a:t>
            </a:r>
          </a:p>
          <a:p>
            <a:pPr lvl="1"/>
            <a:r>
              <a:rPr lang="en-US"/>
              <a:t>A radionuclide list for consequence analysis </a:t>
            </a:r>
            <a:r>
              <a:rPr lang="en-US">
                <a:ea typeface="+mn-lt"/>
                <a:cs typeface="+mn-lt"/>
              </a:rPr>
              <a:t>from SAND2022-12018 based on example inventory from the demonstration SCALE model </a:t>
            </a:r>
            <a:r>
              <a:rPr lang="en-US"/>
              <a:t> </a:t>
            </a:r>
            <a:endParaRPr lang="en-US">
              <a:cs typeface="Calibri"/>
            </a:endParaRPr>
          </a:p>
          <a:p>
            <a:pPr lvl="1"/>
            <a:r>
              <a:rPr lang="en-US"/>
              <a:t>The Regulatory Guide 1.145 full model for nearfield transport</a:t>
            </a:r>
            <a:endParaRPr lang="en-US">
              <a:cs typeface="Calibri"/>
            </a:endParaRPr>
          </a:p>
          <a:p>
            <a:r>
              <a:rPr lang="en-US"/>
              <a:t>Sensitivity analyses evaluated the following characteristics:</a:t>
            </a:r>
            <a:endParaRPr lang="en-US">
              <a:cs typeface="Calibri"/>
            </a:endParaRPr>
          </a:p>
          <a:p>
            <a:pPr lvl="1"/>
            <a:r>
              <a:rPr lang="en-US">
                <a:ea typeface="+mn-lt"/>
                <a:cs typeface="+mn-lt"/>
              </a:rPr>
              <a:t>Radionuclide lists for consequence analysis</a:t>
            </a:r>
            <a:endParaRPr lang="en-US"/>
          </a:p>
          <a:p>
            <a:pPr lvl="1"/>
            <a:r>
              <a:rPr lang="en-US"/>
              <a:t>Dose exposure periods</a:t>
            </a:r>
            <a:endParaRPr lang="en-US">
              <a:cs typeface="Calibri"/>
            </a:endParaRPr>
          </a:p>
          <a:p>
            <a:pPr lvl="1"/>
            <a:r>
              <a:rPr lang="en-US"/>
              <a:t>Nearfield models</a:t>
            </a:r>
            <a:endParaRPr lang="en-US">
              <a:cs typeface="Calibri"/>
            </a:endParaRPr>
          </a:p>
          <a:p>
            <a:pPr lvl="1"/>
            <a:r>
              <a:rPr lang="en-US"/>
              <a:t>Release timings</a:t>
            </a:r>
            <a:endParaRPr lang="en-US">
              <a:cs typeface="Calibri"/>
            </a:endParaRPr>
          </a:p>
        </p:txBody>
      </p:sp>
      <p:sp>
        <p:nvSpPr>
          <p:cNvPr id="4" name="Slide Number Placeholder 3">
            <a:extLst>
              <a:ext uri="{FF2B5EF4-FFF2-40B4-BE49-F238E27FC236}">
                <a16:creationId xmlns:a16="http://schemas.microsoft.com/office/drawing/2014/main" id="{1A189777-B202-2CAD-3FD8-315F300EF649}"/>
              </a:ext>
            </a:extLst>
          </p:cNvPr>
          <p:cNvSpPr>
            <a:spLocks noGrp="1"/>
          </p:cNvSpPr>
          <p:nvPr>
            <p:ph type="sldNum" sz="quarter" idx="12"/>
          </p:nvPr>
        </p:nvSpPr>
        <p:spPr/>
        <p:txBody>
          <a:bodyPr/>
          <a:lstStyle/>
          <a:p>
            <a:fld id="{B980B012-4B4C-0D4B-9961-39BAA1B684BE}" type="slidenum">
              <a:rPr lang="en-US" smtClean="0"/>
              <a:pPr/>
              <a:t>4</a:t>
            </a:fld>
            <a:endParaRPr lang="en-US"/>
          </a:p>
        </p:txBody>
      </p:sp>
    </p:spTree>
    <p:extLst>
      <p:ext uri="{BB962C8B-B14F-4D97-AF65-F5344CB8AC3E}">
        <p14:creationId xmlns:p14="http://schemas.microsoft.com/office/powerpoint/2010/main" val="21417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74357-E85D-3B92-5739-5D3C650AB02B}"/>
              </a:ext>
            </a:extLst>
          </p:cNvPr>
          <p:cNvSpPr>
            <a:spLocks noGrp="1"/>
          </p:cNvSpPr>
          <p:nvPr>
            <p:ph type="title"/>
          </p:nvPr>
        </p:nvSpPr>
        <p:spPr/>
        <p:txBody>
          <a:bodyPr/>
          <a:lstStyle/>
          <a:p>
            <a:r>
              <a:rPr lang="en-US"/>
              <a:t>Project Approach</a:t>
            </a:r>
          </a:p>
        </p:txBody>
      </p:sp>
      <p:sp>
        <p:nvSpPr>
          <p:cNvPr id="3" name="Content Placeholder 2">
            <a:extLst>
              <a:ext uri="{FF2B5EF4-FFF2-40B4-BE49-F238E27FC236}">
                <a16:creationId xmlns:a16="http://schemas.microsoft.com/office/drawing/2014/main" id="{435F05C4-0772-3971-F223-67920213A94D}"/>
              </a:ext>
            </a:extLst>
          </p:cNvPr>
          <p:cNvSpPr>
            <a:spLocks noGrp="1"/>
          </p:cNvSpPr>
          <p:nvPr>
            <p:ph idx="1"/>
          </p:nvPr>
        </p:nvSpPr>
        <p:spPr/>
        <p:txBody>
          <a:bodyPr>
            <a:normAutofit/>
          </a:bodyPr>
          <a:lstStyle/>
          <a:p>
            <a:r>
              <a:rPr lang="en-US"/>
              <a:t>The project used MACCS v4.1. </a:t>
            </a:r>
          </a:p>
          <a:p>
            <a:r>
              <a:rPr lang="en-US"/>
              <a:t>All reported doses are projected doses in the ambient environment.</a:t>
            </a:r>
          </a:p>
          <a:p>
            <a:r>
              <a:rPr lang="en-US"/>
              <a:t>The MACCS calculations sample from a range of weather conditions as input. The mean, 5</a:t>
            </a:r>
            <a:r>
              <a:rPr lang="en-US" baseline="30000"/>
              <a:t>th</a:t>
            </a:r>
            <a:r>
              <a:rPr lang="en-US"/>
              <a:t> quantile, and 95</a:t>
            </a:r>
            <a:r>
              <a:rPr lang="en-US" baseline="30000"/>
              <a:t>th</a:t>
            </a:r>
            <a:r>
              <a:rPr lang="en-US"/>
              <a:t> quantile MACCS outputs represent the distribution of results due to weather uncertainty. </a:t>
            </a:r>
          </a:p>
        </p:txBody>
      </p:sp>
      <p:sp>
        <p:nvSpPr>
          <p:cNvPr id="4" name="Slide Number Placeholder 3">
            <a:extLst>
              <a:ext uri="{FF2B5EF4-FFF2-40B4-BE49-F238E27FC236}">
                <a16:creationId xmlns:a16="http://schemas.microsoft.com/office/drawing/2014/main" id="{1A189777-B202-2CAD-3FD8-315F300EF649}"/>
              </a:ext>
            </a:extLst>
          </p:cNvPr>
          <p:cNvSpPr>
            <a:spLocks noGrp="1"/>
          </p:cNvSpPr>
          <p:nvPr>
            <p:ph type="sldNum" sz="quarter" idx="12"/>
          </p:nvPr>
        </p:nvSpPr>
        <p:spPr/>
        <p:txBody>
          <a:bodyPr/>
          <a:lstStyle/>
          <a:p>
            <a:fld id="{B980B012-4B4C-0D4B-9961-39BAA1B684BE}" type="slidenum">
              <a:rPr lang="en-US" smtClean="0"/>
              <a:pPr/>
              <a:t>5</a:t>
            </a:fld>
            <a:endParaRPr lang="en-US"/>
          </a:p>
        </p:txBody>
      </p:sp>
    </p:spTree>
    <p:extLst>
      <p:ext uri="{BB962C8B-B14F-4D97-AF65-F5344CB8AC3E}">
        <p14:creationId xmlns:p14="http://schemas.microsoft.com/office/powerpoint/2010/main" val="1532491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8396F-1C09-BD91-F2CF-2D2C74CD643F}"/>
              </a:ext>
            </a:extLst>
          </p:cNvPr>
          <p:cNvSpPr>
            <a:spLocks noGrp="1"/>
          </p:cNvSpPr>
          <p:nvPr>
            <p:ph type="title"/>
          </p:nvPr>
        </p:nvSpPr>
        <p:spPr/>
        <p:txBody>
          <a:bodyPr>
            <a:normAutofit/>
          </a:bodyPr>
          <a:lstStyle/>
          <a:p>
            <a:r>
              <a:rPr lang="en-US"/>
              <a:t>Example Accident Scenario Description</a:t>
            </a:r>
          </a:p>
        </p:txBody>
      </p:sp>
      <p:sp>
        <p:nvSpPr>
          <p:cNvPr id="3" name="Content Placeholder 2">
            <a:extLst>
              <a:ext uri="{FF2B5EF4-FFF2-40B4-BE49-F238E27FC236}">
                <a16:creationId xmlns:a16="http://schemas.microsoft.com/office/drawing/2014/main" id="{0DEB08DF-E1EB-91E4-402B-8CF0803558C7}"/>
              </a:ext>
            </a:extLst>
          </p:cNvPr>
          <p:cNvSpPr>
            <a:spLocks noGrp="1"/>
          </p:cNvSpPr>
          <p:nvPr>
            <p:ph idx="1"/>
          </p:nvPr>
        </p:nvSpPr>
        <p:spPr>
          <a:xfrm>
            <a:off x="609600" y="1600201"/>
            <a:ext cx="5486400" cy="4525963"/>
          </a:xfrm>
        </p:spPr>
        <p:txBody>
          <a:bodyPr>
            <a:normAutofit fontScale="70000" lnSpcReduction="20000"/>
          </a:bodyPr>
          <a:lstStyle/>
          <a:p>
            <a:r>
              <a:rPr lang="en-US"/>
              <a:t>To demonstrate code capabilities, the MELCOR team selected accident conditions for the MELCOR INL Design A model.</a:t>
            </a:r>
          </a:p>
          <a:p>
            <a:r>
              <a:rPr lang="en-US"/>
              <a:t>This effort produced an example accident progression and source term for a transient overpower (TOP) accident scenario. </a:t>
            </a:r>
          </a:p>
          <a:p>
            <a:r>
              <a:rPr lang="en-US"/>
              <a:t>The MACCS calculations use the example atmospheric release from the MELCOR demonstration project as input</a:t>
            </a:r>
          </a:p>
          <a:p>
            <a:r>
              <a:rPr lang="en-US"/>
              <a:t>The MACCS demonstration calculations do not reflect realistic radiological consequences outside of the conditions assumed in the MELCOR analysis.</a:t>
            </a:r>
          </a:p>
        </p:txBody>
      </p:sp>
      <p:sp>
        <p:nvSpPr>
          <p:cNvPr id="4" name="Slide Number Placeholder 3">
            <a:extLst>
              <a:ext uri="{FF2B5EF4-FFF2-40B4-BE49-F238E27FC236}">
                <a16:creationId xmlns:a16="http://schemas.microsoft.com/office/drawing/2014/main" id="{BFD22349-C80C-E8F2-CB33-49AA72513615}"/>
              </a:ext>
            </a:extLst>
          </p:cNvPr>
          <p:cNvSpPr>
            <a:spLocks noGrp="1"/>
          </p:cNvSpPr>
          <p:nvPr>
            <p:ph type="sldNum" sz="quarter" idx="12"/>
          </p:nvPr>
        </p:nvSpPr>
        <p:spPr/>
        <p:txBody>
          <a:bodyPr/>
          <a:lstStyle/>
          <a:p>
            <a:fld id="{B980B012-4B4C-0D4B-9961-39BAA1B684BE}" type="slidenum">
              <a:rPr lang="en-US" smtClean="0"/>
              <a:pPr/>
              <a:t>6</a:t>
            </a:fld>
            <a:endParaRPr lang="en-US"/>
          </a:p>
        </p:txBody>
      </p:sp>
      <p:pic>
        <p:nvPicPr>
          <p:cNvPr id="6" name="Picture 5">
            <a:extLst>
              <a:ext uri="{FF2B5EF4-FFF2-40B4-BE49-F238E27FC236}">
                <a16:creationId xmlns:a16="http://schemas.microsoft.com/office/drawing/2014/main" id="{8B97F2E0-31CE-7246-EA29-1EAB9494B5C9}"/>
              </a:ext>
            </a:extLst>
          </p:cNvPr>
          <p:cNvPicPr>
            <a:picLocks noChangeAspect="1"/>
          </p:cNvPicPr>
          <p:nvPr/>
        </p:nvPicPr>
        <p:blipFill>
          <a:blip r:embed="rId3"/>
          <a:stretch>
            <a:fillRect/>
          </a:stretch>
        </p:blipFill>
        <p:spPr>
          <a:xfrm>
            <a:off x="6356848" y="1600201"/>
            <a:ext cx="4908108" cy="3451014"/>
          </a:xfrm>
          <a:prstGeom prst="rect">
            <a:avLst/>
          </a:prstGeom>
        </p:spPr>
      </p:pic>
      <p:sp>
        <p:nvSpPr>
          <p:cNvPr id="7" name="TextBox 6">
            <a:extLst>
              <a:ext uri="{FF2B5EF4-FFF2-40B4-BE49-F238E27FC236}">
                <a16:creationId xmlns:a16="http://schemas.microsoft.com/office/drawing/2014/main" id="{2C6B18E9-6B70-B3D5-AAB6-496209F308E2}"/>
              </a:ext>
            </a:extLst>
          </p:cNvPr>
          <p:cNvSpPr txBox="1"/>
          <p:nvPr/>
        </p:nvSpPr>
        <p:spPr>
          <a:xfrm>
            <a:off x="6509173" y="5233778"/>
            <a:ext cx="5486399" cy="646331"/>
          </a:xfrm>
          <a:prstGeom prst="rect">
            <a:avLst/>
          </a:prstGeom>
          <a:noFill/>
        </p:spPr>
        <p:txBody>
          <a:bodyPr wrap="square" rtlCol="0">
            <a:spAutoFit/>
          </a:bodyPr>
          <a:lstStyle/>
          <a:p>
            <a:pPr algn="l"/>
            <a:r>
              <a:rPr lang="en-US" sz="1800" b="1" i="0" u="none" strike="noStrike" baseline="0">
                <a:latin typeface="Arial-BoldMT"/>
              </a:rPr>
              <a:t>INL Design A reactor vessel cross-section (from figure 3-1 of SAND2022-2745)</a:t>
            </a:r>
            <a:endParaRPr lang="en-US"/>
          </a:p>
        </p:txBody>
      </p:sp>
    </p:spTree>
    <p:extLst>
      <p:ext uri="{BB962C8B-B14F-4D97-AF65-F5344CB8AC3E}">
        <p14:creationId xmlns:p14="http://schemas.microsoft.com/office/powerpoint/2010/main" val="182799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7402-0D41-2270-8895-863E3B0CD02D}"/>
              </a:ext>
            </a:extLst>
          </p:cNvPr>
          <p:cNvSpPr>
            <a:spLocks noGrp="1"/>
          </p:cNvSpPr>
          <p:nvPr>
            <p:ph type="title"/>
          </p:nvPr>
        </p:nvSpPr>
        <p:spPr>
          <a:xfrm>
            <a:off x="609600" y="274638"/>
            <a:ext cx="6646125" cy="1143000"/>
          </a:xfrm>
        </p:spPr>
        <p:txBody>
          <a:bodyPr/>
          <a:lstStyle/>
          <a:p>
            <a:r>
              <a:rPr lang="en-US"/>
              <a:t>Source Term*</a:t>
            </a:r>
          </a:p>
        </p:txBody>
      </p:sp>
      <p:sp>
        <p:nvSpPr>
          <p:cNvPr id="4" name="Slide Number Placeholder 3">
            <a:extLst>
              <a:ext uri="{FF2B5EF4-FFF2-40B4-BE49-F238E27FC236}">
                <a16:creationId xmlns:a16="http://schemas.microsoft.com/office/drawing/2014/main" id="{561F55EF-8589-696D-C7D5-E0CFCF0358C7}"/>
              </a:ext>
            </a:extLst>
          </p:cNvPr>
          <p:cNvSpPr>
            <a:spLocks noGrp="1"/>
          </p:cNvSpPr>
          <p:nvPr>
            <p:ph type="sldNum" sz="quarter" idx="12"/>
          </p:nvPr>
        </p:nvSpPr>
        <p:spPr/>
        <p:txBody>
          <a:bodyPr/>
          <a:lstStyle/>
          <a:p>
            <a:fld id="{B980B012-4B4C-0D4B-9961-39BAA1B684BE}" type="slidenum">
              <a:rPr lang="en-US" smtClean="0"/>
              <a:pPr/>
              <a:t>7</a:t>
            </a:fld>
            <a:endParaRPr lang="en-US"/>
          </a:p>
        </p:txBody>
      </p:sp>
      <p:pic>
        <p:nvPicPr>
          <p:cNvPr id="5" name="Picture 4" descr="Chart&#10;&#10;Description automatically generated">
            <a:extLst>
              <a:ext uri="{FF2B5EF4-FFF2-40B4-BE49-F238E27FC236}">
                <a16:creationId xmlns:a16="http://schemas.microsoft.com/office/drawing/2014/main" id="{59A96F96-3462-D076-8F32-8E8FD705924C}"/>
              </a:ext>
            </a:extLst>
          </p:cNvPr>
          <p:cNvPicPr>
            <a:picLocks noChangeAspect="1"/>
          </p:cNvPicPr>
          <p:nvPr/>
        </p:nvPicPr>
        <p:blipFill>
          <a:blip r:embed="rId3"/>
          <a:stretch>
            <a:fillRect/>
          </a:stretch>
        </p:blipFill>
        <p:spPr>
          <a:xfrm>
            <a:off x="7738682" y="3227148"/>
            <a:ext cx="3925866" cy="2618626"/>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335F51EC-B23D-5914-1807-35BD3C66A41D}"/>
              </a:ext>
            </a:extLst>
          </p:cNvPr>
          <p:cNvPicPr>
            <a:picLocks noChangeAspect="1"/>
          </p:cNvPicPr>
          <p:nvPr/>
        </p:nvPicPr>
        <p:blipFill>
          <a:blip r:embed="rId4"/>
          <a:stretch>
            <a:fillRect/>
          </a:stretch>
        </p:blipFill>
        <p:spPr>
          <a:xfrm>
            <a:off x="7738683" y="465413"/>
            <a:ext cx="3925865" cy="2697341"/>
          </a:xfrm>
          <a:prstGeom prst="rect">
            <a:avLst/>
          </a:prstGeom>
        </p:spPr>
      </p:pic>
      <p:sp>
        <p:nvSpPr>
          <p:cNvPr id="7" name="Content Placeholder 2">
            <a:extLst>
              <a:ext uri="{FF2B5EF4-FFF2-40B4-BE49-F238E27FC236}">
                <a16:creationId xmlns:a16="http://schemas.microsoft.com/office/drawing/2014/main" id="{1FC586AF-D322-0F64-7630-F76FE36FA5AF}"/>
              </a:ext>
            </a:extLst>
          </p:cNvPr>
          <p:cNvSpPr>
            <a:spLocks noGrp="1"/>
          </p:cNvSpPr>
          <p:nvPr>
            <p:ph idx="1"/>
          </p:nvPr>
        </p:nvSpPr>
        <p:spPr>
          <a:xfrm>
            <a:off x="523741" y="1600201"/>
            <a:ext cx="6731983" cy="4300583"/>
          </a:xfrm>
        </p:spPr>
        <p:txBody>
          <a:bodyPr>
            <a:normAutofit fontScale="92500"/>
          </a:bodyPr>
          <a:lstStyle/>
          <a:p>
            <a:r>
              <a:rPr lang="en-US"/>
              <a:t>Two release pathways from building at 5.15 m and 9.15 m (16.9 ft and 64 ft).</a:t>
            </a:r>
          </a:p>
          <a:p>
            <a:r>
              <a:rPr lang="en-US"/>
              <a:t>Release begins in less than 1 hour.</a:t>
            </a:r>
          </a:p>
          <a:p>
            <a:r>
              <a:rPr lang="en-US"/>
              <a:t>Relatively small amount of release before MELCOR cutoff time of 24 hours.</a:t>
            </a:r>
          </a:p>
          <a:p>
            <a:r>
              <a:rPr lang="en-US"/>
              <a:t>Project divided plume into 28, </a:t>
            </a:r>
            <a:br>
              <a:rPr lang="en-US"/>
            </a:br>
            <a:r>
              <a:rPr lang="en-US"/>
              <a:t>1-hour segments.</a:t>
            </a:r>
          </a:p>
          <a:p>
            <a:endParaRPr lang="en-US"/>
          </a:p>
        </p:txBody>
      </p:sp>
      <p:sp>
        <p:nvSpPr>
          <p:cNvPr id="8" name="TextBox 7">
            <a:extLst>
              <a:ext uri="{FF2B5EF4-FFF2-40B4-BE49-F238E27FC236}">
                <a16:creationId xmlns:a16="http://schemas.microsoft.com/office/drawing/2014/main" id="{57B8B468-A93A-5756-BD3A-2DCD568BE3D9}"/>
              </a:ext>
            </a:extLst>
          </p:cNvPr>
          <p:cNvSpPr txBox="1"/>
          <p:nvPr/>
        </p:nvSpPr>
        <p:spPr>
          <a:xfrm>
            <a:off x="394237" y="6093967"/>
            <a:ext cx="9003127"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design, site, and scenario-specific factors.</a:t>
            </a:r>
          </a:p>
        </p:txBody>
      </p:sp>
    </p:spTree>
    <p:extLst>
      <p:ext uri="{BB962C8B-B14F-4D97-AF65-F5344CB8AC3E}">
        <p14:creationId xmlns:p14="http://schemas.microsoft.com/office/powerpoint/2010/main" val="3098552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34B97-4ECF-781A-85FB-847A2E52E5F1}"/>
              </a:ext>
            </a:extLst>
          </p:cNvPr>
          <p:cNvSpPr>
            <a:spLocks noGrp="1"/>
          </p:cNvSpPr>
          <p:nvPr>
            <p:ph type="title"/>
          </p:nvPr>
        </p:nvSpPr>
        <p:spPr/>
        <p:txBody>
          <a:bodyPr/>
          <a:lstStyle/>
          <a:p>
            <a:r>
              <a:rPr lang="en-US"/>
              <a:t>Example of Main Analysis Results*</a:t>
            </a:r>
          </a:p>
        </p:txBody>
      </p:sp>
      <p:sp>
        <p:nvSpPr>
          <p:cNvPr id="4" name="Slide Number Placeholder 3">
            <a:extLst>
              <a:ext uri="{FF2B5EF4-FFF2-40B4-BE49-F238E27FC236}">
                <a16:creationId xmlns:a16="http://schemas.microsoft.com/office/drawing/2014/main" id="{BED746EF-EA13-9A3E-6D2B-1F0E1605A8FE}"/>
              </a:ext>
            </a:extLst>
          </p:cNvPr>
          <p:cNvSpPr>
            <a:spLocks noGrp="1"/>
          </p:cNvSpPr>
          <p:nvPr>
            <p:ph type="sldNum" sz="quarter" idx="12"/>
          </p:nvPr>
        </p:nvSpPr>
        <p:spPr/>
        <p:txBody>
          <a:bodyPr/>
          <a:lstStyle/>
          <a:p>
            <a:fld id="{B980B012-4B4C-0D4B-9961-39BAA1B684BE}" type="slidenum">
              <a:rPr lang="en-US" smtClean="0"/>
              <a:pPr/>
              <a:t>8</a:t>
            </a:fld>
            <a:endParaRPr lang="en-US"/>
          </a:p>
        </p:txBody>
      </p:sp>
      <p:pic>
        <p:nvPicPr>
          <p:cNvPr id="5" name="Picture 4">
            <a:extLst>
              <a:ext uri="{FF2B5EF4-FFF2-40B4-BE49-F238E27FC236}">
                <a16:creationId xmlns:a16="http://schemas.microsoft.com/office/drawing/2014/main" id="{1D26C6E8-9EFA-5703-AFD8-E086B9E9DB0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42878" y="1490408"/>
            <a:ext cx="7432931" cy="4223455"/>
          </a:xfrm>
          <a:prstGeom prst="rect">
            <a:avLst/>
          </a:prstGeom>
          <a:noFill/>
        </p:spPr>
      </p:pic>
      <p:sp>
        <p:nvSpPr>
          <p:cNvPr id="8" name="TextBox 7">
            <a:extLst>
              <a:ext uri="{FF2B5EF4-FFF2-40B4-BE49-F238E27FC236}">
                <a16:creationId xmlns:a16="http://schemas.microsoft.com/office/drawing/2014/main" id="{958544E0-0EEE-F65D-4720-2F059F37A44E}"/>
              </a:ext>
            </a:extLst>
          </p:cNvPr>
          <p:cNvSpPr txBox="1"/>
          <p:nvPr/>
        </p:nvSpPr>
        <p:spPr>
          <a:xfrm>
            <a:off x="512293" y="6126164"/>
            <a:ext cx="8659691" cy="646331"/>
          </a:xfrm>
          <a:prstGeom prst="rect">
            <a:avLst/>
          </a:prstGeom>
          <a:noFill/>
        </p:spPr>
        <p:txBody>
          <a:bodyPr wrap="square" lIns="91440" tIns="45720" rIns="91440" bIns="45720" rtlCol="0" anchor="t">
            <a:spAutoFit/>
          </a:bodyPr>
          <a:lstStyle/>
          <a:p>
            <a:r>
              <a:rPr lang="en-US"/>
              <a:t>*Note: Consequence results are shown to illustrate code capabilities only. Actual consequences would be based on design, site, and scenario-specific factors.</a:t>
            </a:r>
          </a:p>
        </p:txBody>
      </p:sp>
      <p:sp>
        <p:nvSpPr>
          <p:cNvPr id="3" name="Rectangle 2">
            <a:extLst>
              <a:ext uri="{FF2B5EF4-FFF2-40B4-BE49-F238E27FC236}">
                <a16:creationId xmlns:a16="http://schemas.microsoft.com/office/drawing/2014/main" id="{FA4804F9-D3AA-D747-DFBD-598CB27FFD70}"/>
              </a:ext>
            </a:extLst>
          </p:cNvPr>
          <p:cNvSpPr/>
          <p:nvPr/>
        </p:nvSpPr>
        <p:spPr>
          <a:xfrm>
            <a:off x="3380878" y="4705351"/>
            <a:ext cx="6459809" cy="75020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solidFill>
                  <a:schemeClr val="tx1"/>
                </a:solidFill>
              </a:rPr>
              <a:t>Distance </a:t>
            </a:r>
          </a:p>
        </p:txBody>
      </p:sp>
      <p:sp>
        <p:nvSpPr>
          <p:cNvPr id="6" name="Rectangle 5">
            <a:extLst>
              <a:ext uri="{FF2B5EF4-FFF2-40B4-BE49-F238E27FC236}">
                <a16:creationId xmlns:a16="http://schemas.microsoft.com/office/drawing/2014/main" id="{CC4F0C6B-DD55-B6D2-8E77-B32C1198234E}"/>
              </a:ext>
            </a:extLst>
          </p:cNvPr>
          <p:cNvSpPr/>
          <p:nvPr/>
        </p:nvSpPr>
        <p:spPr>
          <a:xfrm rot="16200000">
            <a:off x="1294160" y="3368835"/>
            <a:ext cx="3477796" cy="69563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solidFill>
                  <a:schemeClr val="tx1"/>
                </a:solidFill>
              </a:rPr>
              <a:t>Dose</a:t>
            </a:r>
          </a:p>
        </p:txBody>
      </p:sp>
      <p:sp>
        <p:nvSpPr>
          <p:cNvPr id="9" name="Rectangle 8">
            <a:extLst>
              <a:ext uri="{FF2B5EF4-FFF2-40B4-BE49-F238E27FC236}">
                <a16:creationId xmlns:a16="http://schemas.microsoft.com/office/drawing/2014/main" id="{5887B469-ECE9-1811-B279-210A609A3C63}"/>
              </a:ext>
            </a:extLst>
          </p:cNvPr>
          <p:cNvSpPr/>
          <p:nvPr/>
        </p:nvSpPr>
        <p:spPr>
          <a:xfrm>
            <a:off x="3507317" y="2631440"/>
            <a:ext cx="6301316" cy="28744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solidFill>
                  <a:schemeClr val="tx1"/>
                </a:solidFill>
              </a:rPr>
              <a:t> Conceptual Regulatory Criteria</a:t>
            </a:r>
          </a:p>
        </p:txBody>
      </p:sp>
    </p:spTree>
    <p:extLst>
      <p:ext uri="{BB962C8B-B14F-4D97-AF65-F5344CB8AC3E}">
        <p14:creationId xmlns:p14="http://schemas.microsoft.com/office/powerpoint/2010/main" val="1778312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C901A-BC74-0AFD-7465-16F9729C1DC2}"/>
              </a:ext>
            </a:extLst>
          </p:cNvPr>
          <p:cNvSpPr>
            <a:spLocks noGrp="1"/>
          </p:cNvSpPr>
          <p:nvPr>
            <p:ph type="title"/>
          </p:nvPr>
        </p:nvSpPr>
        <p:spPr/>
        <p:txBody>
          <a:bodyPr/>
          <a:lstStyle/>
          <a:p>
            <a:r>
              <a:rPr lang="en-US"/>
              <a:t>Sensitivity Analysis of Radionuclides</a:t>
            </a:r>
          </a:p>
        </p:txBody>
      </p:sp>
      <p:graphicFrame>
        <p:nvGraphicFramePr>
          <p:cNvPr id="6" name="Content Placeholder 5">
            <a:extLst>
              <a:ext uri="{FF2B5EF4-FFF2-40B4-BE49-F238E27FC236}">
                <a16:creationId xmlns:a16="http://schemas.microsoft.com/office/drawing/2014/main" id="{C18BCB2E-EF75-A130-FA9F-70D1984C7538}"/>
              </a:ext>
            </a:extLst>
          </p:cNvPr>
          <p:cNvGraphicFramePr>
            <a:graphicFrameLocks noGrp="1"/>
          </p:cNvGraphicFramePr>
          <p:nvPr>
            <p:ph idx="1"/>
          </p:nvPr>
        </p:nvGraphicFramePr>
        <p:xfrm>
          <a:off x="1085851" y="3610550"/>
          <a:ext cx="4533898" cy="2209800"/>
        </p:xfrm>
        <a:graphic>
          <a:graphicData uri="http://schemas.openxmlformats.org/drawingml/2006/table">
            <a:tbl>
              <a:tblPr firstRow="1" firstCol="1" bandRow="1"/>
              <a:tblGrid>
                <a:gridCol w="685800">
                  <a:extLst>
                    <a:ext uri="{9D8B030D-6E8A-4147-A177-3AD203B41FA5}">
                      <a16:colId xmlns:a16="http://schemas.microsoft.com/office/drawing/2014/main" val="3759495226"/>
                    </a:ext>
                  </a:extLst>
                </a:gridCol>
                <a:gridCol w="742950">
                  <a:extLst>
                    <a:ext uri="{9D8B030D-6E8A-4147-A177-3AD203B41FA5}">
                      <a16:colId xmlns:a16="http://schemas.microsoft.com/office/drawing/2014/main" val="3362781801"/>
                    </a:ext>
                  </a:extLst>
                </a:gridCol>
                <a:gridCol w="820667">
                  <a:extLst>
                    <a:ext uri="{9D8B030D-6E8A-4147-A177-3AD203B41FA5}">
                      <a16:colId xmlns:a16="http://schemas.microsoft.com/office/drawing/2014/main" val="1924415386"/>
                    </a:ext>
                  </a:extLst>
                </a:gridCol>
                <a:gridCol w="770008">
                  <a:extLst>
                    <a:ext uri="{9D8B030D-6E8A-4147-A177-3AD203B41FA5}">
                      <a16:colId xmlns:a16="http://schemas.microsoft.com/office/drawing/2014/main" val="3892467411"/>
                    </a:ext>
                  </a:extLst>
                </a:gridCol>
                <a:gridCol w="818610">
                  <a:extLst>
                    <a:ext uri="{9D8B030D-6E8A-4147-A177-3AD203B41FA5}">
                      <a16:colId xmlns:a16="http://schemas.microsoft.com/office/drawing/2014/main" val="4062127353"/>
                    </a:ext>
                  </a:extLst>
                </a:gridCol>
                <a:gridCol w="695863">
                  <a:extLst>
                    <a:ext uri="{9D8B030D-6E8A-4147-A177-3AD203B41FA5}">
                      <a16:colId xmlns:a16="http://schemas.microsoft.com/office/drawing/2014/main" val="1707974956"/>
                    </a:ext>
                  </a:extLst>
                </a:gridCol>
              </a:tblGrid>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Co-58</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Y-90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Ru-103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Te-132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Ba-137m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Nd-147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8068095"/>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Co-60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Y-91m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Ru-105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I-131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Ba-139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Np-239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0782617"/>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Kr-85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Y-91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Ru-106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I-132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Ba-140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Pu-238</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6249266"/>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Kr-85m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Y-92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Rh-103m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I-133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La-140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Pu-239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1103223"/>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Kr-87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Y-93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Rh-105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I-134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La-141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Pu-240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2166871"/>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Kr-88</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Zr-95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Rh-106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I-135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La-142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Pu-241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2443387"/>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Rb-86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Zr-97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Te-127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Xe-133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Ce-141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Am-241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5272307"/>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Rb-88</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Nb-95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Te-127m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Xe-135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Ce-143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Cm-242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2657372"/>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Sr-89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Nb-97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Te-129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Xe-135m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Ce-144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Cm-244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3008005"/>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Sr-90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Nb-97m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Te-129m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Cs-134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Pr-143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Sb-127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446011"/>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Sr-91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Mo-99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Te-131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Cs-136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Pr-144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Sb-129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7174628"/>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Sr-92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Tc-99m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Te-131m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Cs-137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Pr-144m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2721139"/>
                  </a:ext>
                </a:extLst>
              </a:tr>
            </a:tbl>
          </a:graphicData>
        </a:graphic>
      </p:graphicFrame>
      <p:sp>
        <p:nvSpPr>
          <p:cNvPr id="4" name="Slide Number Placeholder 3">
            <a:extLst>
              <a:ext uri="{FF2B5EF4-FFF2-40B4-BE49-F238E27FC236}">
                <a16:creationId xmlns:a16="http://schemas.microsoft.com/office/drawing/2014/main" id="{D4B59023-D261-D13C-8621-FB2CB235D1F3}"/>
              </a:ext>
            </a:extLst>
          </p:cNvPr>
          <p:cNvSpPr>
            <a:spLocks noGrp="1"/>
          </p:cNvSpPr>
          <p:nvPr>
            <p:ph type="sldNum" sz="quarter" idx="12"/>
          </p:nvPr>
        </p:nvSpPr>
        <p:spPr/>
        <p:txBody>
          <a:bodyPr/>
          <a:lstStyle/>
          <a:p>
            <a:fld id="{B980B012-4B4C-0D4B-9961-39BAA1B684BE}" type="slidenum">
              <a:rPr lang="en-US" smtClean="0"/>
              <a:pPr/>
              <a:t>9</a:t>
            </a:fld>
            <a:endParaRPr lang="en-US"/>
          </a:p>
        </p:txBody>
      </p:sp>
      <p:sp>
        <p:nvSpPr>
          <p:cNvPr id="7" name="Content Placeholder 2">
            <a:extLst>
              <a:ext uri="{FF2B5EF4-FFF2-40B4-BE49-F238E27FC236}">
                <a16:creationId xmlns:a16="http://schemas.microsoft.com/office/drawing/2014/main" id="{CCF0F15C-B341-0109-69AC-49AA3247022B}"/>
              </a:ext>
            </a:extLst>
          </p:cNvPr>
          <p:cNvSpPr txBox="1">
            <a:spLocks/>
          </p:cNvSpPr>
          <p:nvPr/>
        </p:nvSpPr>
        <p:spPr>
          <a:xfrm>
            <a:off x="609600" y="1543051"/>
            <a:ext cx="5486400" cy="1143001"/>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MACCS guidance recommends using a subset of radionuclides from the LWR core for analysis</a:t>
            </a:r>
          </a:p>
        </p:txBody>
      </p:sp>
      <p:graphicFrame>
        <p:nvGraphicFramePr>
          <p:cNvPr id="9" name="Table 8">
            <a:extLst>
              <a:ext uri="{FF2B5EF4-FFF2-40B4-BE49-F238E27FC236}">
                <a16:creationId xmlns:a16="http://schemas.microsoft.com/office/drawing/2014/main" id="{313D909C-1F63-1FFC-60C7-F0E85EA9E2CD}"/>
              </a:ext>
            </a:extLst>
          </p:cNvPr>
          <p:cNvGraphicFramePr>
            <a:graphicFrameLocks noGrp="1"/>
          </p:cNvGraphicFramePr>
          <p:nvPr/>
        </p:nvGraphicFramePr>
        <p:xfrm>
          <a:off x="7660490" y="3582085"/>
          <a:ext cx="3209920" cy="1289050"/>
        </p:xfrm>
        <a:graphic>
          <a:graphicData uri="http://schemas.openxmlformats.org/drawingml/2006/table">
            <a:tbl>
              <a:tblPr firstRow="1" firstCol="1" bandRow="1"/>
              <a:tblGrid>
                <a:gridCol w="802480">
                  <a:extLst>
                    <a:ext uri="{9D8B030D-6E8A-4147-A177-3AD203B41FA5}">
                      <a16:colId xmlns:a16="http://schemas.microsoft.com/office/drawing/2014/main" val="761225000"/>
                    </a:ext>
                  </a:extLst>
                </a:gridCol>
                <a:gridCol w="802480">
                  <a:extLst>
                    <a:ext uri="{9D8B030D-6E8A-4147-A177-3AD203B41FA5}">
                      <a16:colId xmlns:a16="http://schemas.microsoft.com/office/drawing/2014/main" val="3610467330"/>
                    </a:ext>
                  </a:extLst>
                </a:gridCol>
                <a:gridCol w="802480">
                  <a:extLst>
                    <a:ext uri="{9D8B030D-6E8A-4147-A177-3AD203B41FA5}">
                      <a16:colId xmlns:a16="http://schemas.microsoft.com/office/drawing/2014/main" val="3712717189"/>
                    </a:ext>
                  </a:extLst>
                </a:gridCol>
                <a:gridCol w="802480">
                  <a:extLst>
                    <a:ext uri="{9D8B030D-6E8A-4147-A177-3AD203B41FA5}">
                      <a16:colId xmlns:a16="http://schemas.microsoft.com/office/drawing/2014/main" val="3767731161"/>
                    </a:ext>
                  </a:extLst>
                </a:gridCol>
              </a:tblGrid>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Ag-111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Ge-77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Pm-149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Sn-121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382991"/>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As-77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Nb-95m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Pm-151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Sn-123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2454257"/>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Cd-115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Nd-149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Pr-145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Sn-125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4055355"/>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Cd-115m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Pd-109</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Sb-125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Sn-127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2767384"/>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Eu-154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Pm-147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Sm-151</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Te-125m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6892260"/>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Eu-155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Pm-148</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Sm-153</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U-234</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5670446"/>
                  </a:ext>
                </a:extLst>
              </a:tr>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Eu-156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Pm-148m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Sm-156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U-237</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0677628"/>
                  </a:ext>
                </a:extLst>
              </a:tr>
            </a:tbl>
          </a:graphicData>
        </a:graphic>
      </p:graphicFrame>
      <p:graphicFrame>
        <p:nvGraphicFramePr>
          <p:cNvPr id="11" name="Table 10">
            <a:extLst>
              <a:ext uri="{FF2B5EF4-FFF2-40B4-BE49-F238E27FC236}">
                <a16:creationId xmlns:a16="http://schemas.microsoft.com/office/drawing/2014/main" id="{702600C7-7A4B-6173-3897-C1E54CE45202}"/>
              </a:ext>
            </a:extLst>
          </p:cNvPr>
          <p:cNvGraphicFramePr>
            <a:graphicFrameLocks noGrp="1"/>
          </p:cNvGraphicFramePr>
          <p:nvPr/>
        </p:nvGraphicFramePr>
        <p:xfrm>
          <a:off x="7717637" y="5461695"/>
          <a:ext cx="3095625" cy="184150"/>
        </p:xfrm>
        <a:graphic>
          <a:graphicData uri="http://schemas.openxmlformats.org/drawingml/2006/table">
            <a:tbl>
              <a:tblPr firstRow="1" firstCol="1" bandRow="1"/>
              <a:tblGrid>
                <a:gridCol w="657225">
                  <a:extLst>
                    <a:ext uri="{9D8B030D-6E8A-4147-A177-3AD203B41FA5}">
                      <a16:colId xmlns:a16="http://schemas.microsoft.com/office/drawing/2014/main" val="1654698245"/>
                    </a:ext>
                  </a:extLst>
                </a:gridCol>
                <a:gridCol w="609600">
                  <a:extLst>
                    <a:ext uri="{9D8B030D-6E8A-4147-A177-3AD203B41FA5}">
                      <a16:colId xmlns:a16="http://schemas.microsoft.com/office/drawing/2014/main" val="270461777"/>
                    </a:ext>
                  </a:extLst>
                </a:gridCol>
                <a:gridCol w="609600">
                  <a:extLst>
                    <a:ext uri="{9D8B030D-6E8A-4147-A177-3AD203B41FA5}">
                      <a16:colId xmlns:a16="http://schemas.microsoft.com/office/drawing/2014/main" val="973336942"/>
                    </a:ext>
                  </a:extLst>
                </a:gridCol>
                <a:gridCol w="609600">
                  <a:extLst>
                    <a:ext uri="{9D8B030D-6E8A-4147-A177-3AD203B41FA5}">
                      <a16:colId xmlns:a16="http://schemas.microsoft.com/office/drawing/2014/main" val="3418455040"/>
                    </a:ext>
                  </a:extLst>
                </a:gridCol>
                <a:gridCol w="609600">
                  <a:extLst>
                    <a:ext uri="{9D8B030D-6E8A-4147-A177-3AD203B41FA5}">
                      <a16:colId xmlns:a16="http://schemas.microsoft.com/office/drawing/2014/main" val="2404494461"/>
                    </a:ext>
                  </a:extLst>
                </a:gridCol>
              </a:tblGrid>
              <a:tr h="184150">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In-115m</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In-115</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Th-230</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Ra-226</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Rn-222</a:t>
                      </a:r>
                      <a:endParaRPr lang="en-US" sz="11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0496717"/>
                  </a:ext>
                </a:extLst>
              </a:tr>
            </a:tbl>
          </a:graphicData>
        </a:graphic>
      </p:graphicFrame>
      <p:sp>
        <p:nvSpPr>
          <p:cNvPr id="13" name="TextBox 12">
            <a:extLst>
              <a:ext uri="{FF2B5EF4-FFF2-40B4-BE49-F238E27FC236}">
                <a16:creationId xmlns:a16="http://schemas.microsoft.com/office/drawing/2014/main" id="{35A61D58-F015-F9CB-EB58-CD4A6BF43A5F}"/>
              </a:ext>
            </a:extLst>
          </p:cNvPr>
          <p:cNvSpPr txBox="1"/>
          <p:nvPr/>
        </p:nvSpPr>
        <p:spPr>
          <a:xfrm>
            <a:off x="914405" y="2907534"/>
            <a:ext cx="5083964" cy="646331"/>
          </a:xfrm>
          <a:prstGeom prst="rect">
            <a:avLst/>
          </a:prstGeom>
          <a:noFill/>
        </p:spPr>
        <p:txBody>
          <a:bodyPr wrap="square">
            <a:spAutoFit/>
          </a:bodyPr>
          <a:lstStyle/>
          <a:p>
            <a:pPr algn="ctr"/>
            <a:r>
              <a:rPr lang="en-US" sz="1800">
                <a:solidFill>
                  <a:srgbClr val="000000"/>
                </a:solidFill>
                <a:effectLst/>
                <a:latin typeface="Arial" panose="020B0604020202020204" pitchFamily="34" charset="0"/>
                <a:ea typeface="Calibri" panose="020F0502020204030204" pitchFamily="34" charset="0"/>
              </a:rPr>
              <a:t>Recommended Radionuclide List for LWR Applications (from NUREG/CR‑7270, Table 2-2)</a:t>
            </a:r>
            <a:endParaRPr lang="en-US"/>
          </a:p>
        </p:txBody>
      </p:sp>
      <p:sp>
        <p:nvSpPr>
          <p:cNvPr id="15" name="TextBox 14">
            <a:extLst>
              <a:ext uri="{FF2B5EF4-FFF2-40B4-BE49-F238E27FC236}">
                <a16:creationId xmlns:a16="http://schemas.microsoft.com/office/drawing/2014/main" id="{E54A7D40-6E58-03B7-8108-E65E69867726}"/>
              </a:ext>
            </a:extLst>
          </p:cNvPr>
          <p:cNvSpPr txBox="1"/>
          <p:nvPr/>
        </p:nvSpPr>
        <p:spPr>
          <a:xfrm>
            <a:off x="6499623" y="2923848"/>
            <a:ext cx="5503068" cy="646331"/>
          </a:xfrm>
          <a:prstGeom prst="rect">
            <a:avLst/>
          </a:prstGeom>
          <a:noFill/>
        </p:spPr>
        <p:txBody>
          <a:bodyPr wrap="square">
            <a:spAutoFit/>
          </a:bodyPr>
          <a:lstStyle/>
          <a:p>
            <a:pPr algn="ctr"/>
            <a:r>
              <a:rPr lang="en-US" sz="1800">
                <a:solidFill>
                  <a:srgbClr val="000000"/>
                </a:solidFill>
                <a:effectLst/>
                <a:latin typeface="Arial" panose="020B0604020202020204" pitchFamily="34" charset="0"/>
                <a:ea typeface="Calibri" panose="020F0502020204030204" pitchFamily="34" charset="0"/>
              </a:rPr>
              <a:t>Additional Radionuclides from draft </a:t>
            </a:r>
          </a:p>
          <a:p>
            <a:pPr algn="ctr"/>
            <a:r>
              <a:rPr lang="en-US" sz="1800">
                <a:solidFill>
                  <a:srgbClr val="000000"/>
                </a:solidFill>
                <a:effectLst/>
                <a:latin typeface="Arial" panose="020B0604020202020204" pitchFamily="34" charset="0"/>
                <a:ea typeface="Calibri" panose="020F0502020204030204" pitchFamily="34" charset="0"/>
              </a:rPr>
              <a:t>SAND2022-12018, Table 4-2</a:t>
            </a:r>
            <a:endParaRPr lang="en-US"/>
          </a:p>
        </p:txBody>
      </p:sp>
      <p:sp>
        <p:nvSpPr>
          <p:cNvPr id="17" name="TextBox 16">
            <a:extLst>
              <a:ext uri="{FF2B5EF4-FFF2-40B4-BE49-F238E27FC236}">
                <a16:creationId xmlns:a16="http://schemas.microsoft.com/office/drawing/2014/main" id="{C11CCBF0-F892-7E11-F294-164DCE3FEF39}"/>
              </a:ext>
            </a:extLst>
          </p:cNvPr>
          <p:cNvSpPr txBox="1"/>
          <p:nvPr/>
        </p:nvSpPr>
        <p:spPr>
          <a:xfrm>
            <a:off x="7463860" y="4976484"/>
            <a:ext cx="3793331" cy="369332"/>
          </a:xfrm>
          <a:prstGeom prst="rect">
            <a:avLst/>
          </a:prstGeom>
          <a:noFill/>
        </p:spPr>
        <p:txBody>
          <a:bodyPr wrap="square">
            <a:spAutoFit/>
          </a:bodyPr>
          <a:lstStyle/>
          <a:p>
            <a:pPr algn="ctr"/>
            <a:r>
              <a:rPr lang="en-US" sz="1800">
                <a:solidFill>
                  <a:srgbClr val="000000"/>
                </a:solidFill>
                <a:effectLst/>
                <a:latin typeface="Arial" panose="020B0604020202020204" pitchFamily="34" charset="0"/>
                <a:ea typeface="Calibri" panose="020F0502020204030204" pitchFamily="34" charset="0"/>
              </a:rPr>
              <a:t>Additional Daughter Radionuclides</a:t>
            </a:r>
            <a:endParaRPr lang="en-US"/>
          </a:p>
        </p:txBody>
      </p:sp>
      <p:sp>
        <p:nvSpPr>
          <p:cNvPr id="18" name="Content Placeholder 2">
            <a:extLst>
              <a:ext uri="{FF2B5EF4-FFF2-40B4-BE49-F238E27FC236}">
                <a16:creationId xmlns:a16="http://schemas.microsoft.com/office/drawing/2014/main" id="{2894BB63-453F-1646-E69C-13177E84599A}"/>
              </a:ext>
            </a:extLst>
          </p:cNvPr>
          <p:cNvSpPr txBox="1">
            <a:spLocks/>
          </p:cNvSpPr>
          <p:nvPr/>
        </p:nvSpPr>
        <p:spPr>
          <a:xfrm>
            <a:off x="6499623" y="1523945"/>
            <a:ext cx="5082777" cy="1310208"/>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That list was expanded to include additional radionuclides from the conceptual HPR core</a:t>
            </a:r>
          </a:p>
        </p:txBody>
      </p:sp>
    </p:spTree>
    <p:extLst>
      <p:ext uri="{BB962C8B-B14F-4D97-AF65-F5344CB8AC3E}">
        <p14:creationId xmlns:p14="http://schemas.microsoft.com/office/powerpoint/2010/main" val="1011699722"/>
      </p:ext>
    </p:extLst>
  </p:cSld>
  <p:clrMapOvr>
    <a:masterClrMapping/>
  </p:clrMapOvr>
</p:sld>
</file>

<file path=ppt/theme/theme1.xml><?xml version="1.0" encoding="utf-8"?>
<a:theme xmlns:a="http://schemas.openxmlformats.org/drawingml/2006/main" name="NRC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RC Light" id="{C50A2697-161E-429C-889D-BF99468FD987}" vid="{852B60FB-CF51-4A4D-AEB0-5C0A16D7B5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29D1DCF7634E40A1427728DA4D0BF8" ma:contentTypeVersion="10" ma:contentTypeDescription="Create a new document." ma:contentTypeScope="" ma:versionID="953f85b7bade3584bea18467be717072">
  <xsd:schema xmlns:xsd="http://www.w3.org/2001/XMLSchema" xmlns:xs="http://www.w3.org/2001/XMLSchema" xmlns:p="http://schemas.microsoft.com/office/2006/metadata/properties" xmlns:ns3="1437752c-fb31-4939-a99d-073ff4ac60af" xmlns:ns4="020c7041-776f-4869-b12f-32555680fd4e" targetNamespace="http://schemas.microsoft.com/office/2006/metadata/properties" ma:root="true" ma:fieldsID="717415f7ae303fb678679c86bb1a9e7d" ns3:_="" ns4:_="">
    <xsd:import namespace="1437752c-fb31-4939-a99d-073ff4ac60af"/>
    <xsd:import namespace="020c7041-776f-4869-b12f-32555680fd4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OCR"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37752c-fb31-4939-a99d-073ff4ac60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_activity" ma:index="17"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20c7041-776f-4869-b12f-32555680fd4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1437752c-fb31-4939-a99d-073ff4ac60a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609E98-5156-4A1A-95E6-61C2D50580D1}">
  <ds:schemaRefs>
    <ds:schemaRef ds:uri="020c7041-776f-4869-b12f-32555680fd4e"/>
    <ds:schemaRef ds:uri="1437752c-fb31-4939-a99d-073ff4ac60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38FA279-4013-4A68-AFD5-551500A220E2}">
  <ds:schemaRefs>
    <ds:schemaRef ds:uri="020c7041-776f-4869-b12f-32555680fd4e"/>
    <ds:schemaRef ds:uri="1437752c-fb31-4939-a99d-073ff4ac60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A034435-4FE8-4474-9606-F82A09A8A0B8}">
  <ds:schemaRefs>
    <ds:schemaRef ds:uri="http://schemas.microsoft.com/sharepoint/v3/contenttype/forms"/>
  </ds:schemaRefs>
</ds:datastoreItem>
</file>

<file path=docMetadata/LabelInfo.xml><?xml version="1.0" encoding="utf-8"?>
<clbl:labelList xmlns:clbl="http://schemas.microsoft.com/office/2020/mipLabelMetadata">
  <clbl:label id="{fb74f9b6-60a9-4243-a26a-1dfd9303d70f}" enabled="1" method="Standard" siteId="{e8d01475-c3b5-436a-a065-5def4c64f52e}" removed="0"/>
</clbl:labelList>
</file>

<file path=docProps/app.xml><?xml version="1.0" encoding="utf-8"?>
<Properties xmlns="http://schemas.openxmlformats.org/officeDocument/2006/extended-properties" xmlns:vt="http://schemas.openxmlformats.org/officeDocument/2006/docPropsVTypes">
  <Template>NRC Light</Template>
  <TotalTime>497</TotalTime>
  <Words>2511</Words>
  <Application>Microsoft Office PowerPoint</Application>
  <PresentationFormat>Widescreen</PresentationFormat>
  <Paragraphs>285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Arial-BoldMT</vt:lpstr>
      <vt:lpstr>Calibri</vt:lpstr>
      <vt:lpstr>NRC Light</vt:lpstr>
      <vt:lpstr>MACCS Consequence Analysis Demonstration Calculations</vt:lpstr>
      <vt:lpstr>Purpose</vt:lpstr>
      <vt:lpstr>Project Approach</vt:lpstr>
      <vt:lpstr>Project Approach</vt:lpstr>
      <vt:lpstr>Project Approach</vt:lpstr>
      <vt:lpstr>Example Accident Scenario Description</vt:lpstr>
      <vt:lpstr>Source Term*</vt:lpstr>
      <vt:lpstr>Example of Main Analysis Results*</vt:lpstr>
      <vt:lpstr>Sensitivity Analysis of Radionuclides</vt:lpstr>
      <vt:lpstr>Sensitivity Analysis of Radionuclides*</vt:lpstr>
      <vt:lpstr>Sensitivity Analysis of Dose Exposure Period*</vt:lpstr>
      <vt:lpstr>Sensitivity Analysis of Dose Exposure Period*</vt:lpstr>
      <vt:lpstr>Sensitivity Analysis of Nearfield Modeling</vt:lpstr>
      <vt:lpstr>Sensitivity Analysis of Nearfield Modeling*</vt:lpstr>
      <vt:lpstr>Sensitivity Analysis of Nearfield Modeling*</vt:lpstr>
      <vt:lpstr>Sensitivity Analysis of Release Timing</vt:lpstr>
      <vt:lpstr>Sensitivity Analysis of Release Timing</vt:lpstr>
      <vt:lpstr>Summary Results</vt:lpstr>
      <vt:lpstr>Conclusions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Micro-Reactor Licensing and Deployment Policy Issues</dc:title>
  <dc:creator>William Kennedy</dc:creator>
  <cp:lastModifiedBy>AJ Nosek</cp:lastModifiedBy>
  <cp:revision>4</cp:revision>
  <dcterms:created xsi:type="dcterms:W3CDTF">2023-02-03T13:41:45Z</dcterms:created>
  <dcterms:modified xsi:type="dcterms:W3CDTF">2023-09-13T03:57:15Z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0x0101006F29D1DCF7634E40A1427728DA4D0BF8</vt:lpwstr>
  </property>
</Properties>
</file>